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26"/>
  </p:notesMasterIdLst>
  <p:handoutMasterIdLst>
    <p:handoutMasterId r:id="rId27"/>
  </p:handoutMasterIdLst>
  <p:sldIdLst>
    <p:sldId id="256" r:id="rId2"/>
    <p:sldId id="257" r:id="rId3"/>
    <p:sldId id="258" r:id="rId4"/>
    <p:sldId id="259" r:id="rId5"/>
    <p:sldId id="280" r:id="rId6"/>
    <p:sldId id="262" r:id="rId7"/>
    <p:sldId id="263" r:id="rId8"/>
    <p:sldId id="264" r:id="rId9"/>
    <p:sldId id="261" r:id="rId10"/>
    <p:sldId id="279" r:id="rId11"/>
    <p:sldId id="266" r:id="rId12"/>
    <p:sldId id="270" r:id="rId13"/>
    <p:sldId id="271" r:id="rId14"/>
    <p:sldId id="274" r:id="rId15"/>
    <p:sldId id="275" r:id="rId16"/>
    <p:sldId id="276" r:id="rId17"/>
    <p:sldId id="277" r:id="rId18"/>
    <p:sldId id="278" r:id="rId19"/>
    <p:sldId id="268" r:id="rId20"/>
    <p:sldId id="265" r:id="rId21"/>
    <p:sldId id="273" r:id="rId22"/>
    <p:sldId id="272" r:id="rId23"/>
    <p:sldId id="269" r:id="rId24"/>
    <p:sldId id="260" r:id="rId2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ardsectie" id="{71D8430E-1B76-3B4F-AC16-FA3D4F76B208}">
          <p14:sldIdLst>
            <p14:sldId id="256"/>
            <p14:sldId id="257"/>
            <p14:sldId id="258"/>
            <p14:sldId id="259"/>
            <p14:sldId id="280"/>
            <p14:sldId id="262"/>
            <p14:sldId id="263"/>
            <p14:sldId id="264"/>
            <p14:sldId id="261"/>
            <p14:sldId id="279"/>
            <p14:sldId id="266"/>
            <p14:sldId id="270"/>
            <p14:sldId id="271"/>
            <p14:sldId id="274"/>
            <p14:sldId id="275"/>
            <p14:sldId id="276"/>
            <p14:sldId id="277"/>
            <p14:sldId id="278"/>
            <p14:sldId id="268"/>
            <p14:sldId id="265"/>
            <p14:sldId id="273"/>
            <p14:sldId id="272"/>
            <p14:sldId id="269"/>
            <p14:sldId id="26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33"/>
    <a:srgbClr val="87C81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82"/>
    <p:restoredTop sz="41276" autoAdjust="0"/>
  </p:normalViewPr>
  <p:slideViewPr>
    <p:cSldViewPr>
      <p:cViewPr varScale="1">
        <p:scale>
          <a:sx n="45" d="100"/>
          <a:sy n="45" d="100"/>
        </p:scale>
        <p:origin x="2429" y="34"/>
      </p:cViewPr>
      <p:guideLst>
        <p:guide orient="horz" pos="1620"/>
        <p:guide pos="2880"/>
      </p:guideLst>
    </p:cSldViewPr>
  </p:slideViewPr>
  <p:outlineViewPr>
    <p:cViewPr>
      <p:scale>
        <a:sx n="33" d="100"/>
        <a:sy n="33" d="100"/>
      </p:scale>
      <p:origin x="0" y="-5896"/>
    </p:cViewPr>
  </p:outlineViewPr>
  <p:notesTextViewPr>
    <p:cViewPr>
      <p:scale>
        <a:sx n="1" d="1"/>
        <a:sy n="1" d="1"/>
      </p:scale>
      <p:origin x="0" y="0"/>
    </p:cViewPr>
  </p:notesTextViewPr>
  <p:sorterViewPr>
    <p:cViewPr>
      <p:scale>
        <a:sx n="66" d="100"/>
        <a:sy n="66" d="100"/>
      </p:scale>
      <p:origin x="0" y="0"/>
    </p:cViewPr>
  </p:sorterViewPr>
  <p:notesViewPr>
    <p:cSldViewPr>
      <p:cViewPr varScale="1">
        <p:scale>
          <a:sx n="81" d="100"/>
          <a:sy n="81" d="100"/>
        </p:scale>
        <p:origin x="3384"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2D4786-9E1E-8344-9A85-BA667DDACA06}" type="datetimeFigureOut">
              <a:rPr lang="en-US" smtClean="0"/>
              <a:t>4/25/2018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539B564-705F-154E-B9C3-1A34922CDE61}" type="slidenum">
              <a:rPr lang="en-US" smtClean="0"/>
              <a:t>‹#›</a:t>
            </a:fld>
            <a:endParaRPr lang="en-US"/>
          </a:p>
        </p:txBody>
      </p:sp>
    </p:spTree>
    <p:extLst>
      <p:ext uri="{BB962C8B-B14F-4D97-AF65-F5344CB8AC3E}">
        <p14:creationId xmlns:p14="http://schemas.microsoft.com/office/powerpoint/2010/main" val="30471921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48BC2B3-5B55-49A3-A911-D2548067B04C}" type="datetimeFigureOut">
              <a:rPr lang="en-US" smtClean="0"/>
              <a:t>4/25/2018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57E2D8-922D-491F-84DF-CD117FB6165E}" type="slidenum">
              <a:rPr lang="en-US" smtClean="0"/>
              <a:t>‹#›</a:t>
            </a:fld>
            <a:endParaRPr lang="en-US"/>
          </a:p>
        </p:txBody>
      </p:sp>
    </p:spTree>
    <p:extLst>
      <p:ext uri="{BB962C8B-B14F-4D97-AF65-F5344CB8AC3E}">
        <p14:creationId xmlns:p14="http://schemas.microsoft.com/office/powerpoint/2010/main" val="107935477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57E2D8-922D-491F-84DF-CD117FB6165E}" type="slidenum">
              <a:rPr lang="en-US" smtClean="0"/>
              <a:t>1</a:t>
            </a:fld>
            <a:endParaRPr lang="en-US"/>
          </a:p>
        </p:txBody>
      </p:sp>
    </p:spTree>
    <p:extLst>
      <p:ext uri="{BB962C8B-B14F-4D97-AF65-F5344CB8AC3E}">
        <p14:creationId xmlns:p14="http://schemas.microsoft.com/office/powerpoint/2010/main" val="9455365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10"/>
          </p:nvPr>
        </p:nvSpPr>
        <p:spPr/>
        <p:txBody>
          <a:bodyPr/>
          <a:lstStyle/>
          <a:p>
            <a:fld id="{7A57E2D8-922D-491F-84DF-CD117FB6165E}" type="slidenum">
              <a:rPr lang="en-US" smtClean="0"/>
              <a:t>18</a:t>
            </a:fld>
            <a:endParaRPr lang="en-US"/>
          </a:p>
        </p:txBody>
      </p:sp>
    </p:spTree>
    <p:extLst>
      <p:ext uri="{BB962C8B-B14F-4D97-AF65-F5344CB8AC3E}">
        <p14:creationId xmlns:p14="http://schemas.microsoft.com/office/powerpoint/2010/main" val="196325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Compared to non-VR we have introduced out-of-plane</a:t>
            </a:r>
            <a:r>
              <a:rPr lang="en-US" baseline="0" dirty="0"/>
              <a:t> editing.</a:t>
            </a:r>
            <a:endParaRPr lang="en-US" dirty="0"/>
          </a:p>
        </p:txBody>
      </p:sp>
      <p:sp>
        <p:nvSpPr>
          <p:cNvPr id="4" name="Tijdelijke aanduiding voor dianummer 3"/>
          <p:cNvSpPr>
            <a:spLocks noGrp="1"/>
          </p:cNvSpPr>
          <p:nvPr>
            <p:ph type="sldNum" sz="quarter" idx="10"/>
          </p:nvPr>
        </p:nvSpPr>
        <p:spPr/>
        <p:txBody>
          <a:bodyPr/>
          <a:lstStyle/>
          <a:p>
            <a:fld id="{7A57E2D8-922D-491F-84DF-CD117FB6165E}" type="slidenum">
              <a:rPr lang="en-US" smtClean="0"/>
              <a:t>19</a:t>
            </a:fld>
            <a:endParaRPr lang="en-US"/>
          </a:p>
        </p:txBody>
      </p:sp>
    </p:spTree>
    <p:extLst>
      <p:ext uri="{BB962C8B-B14F-4D97-AF65-F5344CB8AC3E}">
        <p14:creationId xmlns:p14="http://schemas.microsoft.com/office/powerpoint/2010/main" val="1222662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10"/>
          </p:nvPr>
        </p:nvSpPr>
        <p:spPr/>
        <p:txBody>
          <a:bodyPr/>
          <a:lstStyle/>
          <a:p>
            <a:fld id="{7A57E2D8-922D-491F-84DF-CD117FB6165E}" type="slidenum">
              <a:rPr lang="en-US" smtClean="0"/>
              <a:t>20</a:t>
            </a:fld>
            <a:endParaRPr lang="en-US"/>
          </a:p>
        </p:txBody>
      </p:sp>
    </p:spTree>
    <p:extLst>
      <p:ext uri="{BB962C8B-B14F-4D97-AF65-F5344CB8AC3E}">
        <p14:creationId xmlns:p14="http://schemas.microsoft.com/office/powerpoint/2010/main" val="9806735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a:p>
        </p:txBody>
      </p:sp>
      <p:sp>
        <p:nvSpPr>
          <p:cNvPr id="4" name="Tijdelijke aanduiding voor dianummer 3"/>
          <p:cNvSpPr>
            <a:spLocks noGrp="1"/>
          </p:cNvSpPr>
          <p:nvPr>
            <p:ph type="sldNum" sz="quarter" idx="10"/>
          </p:nvPr>
        </p:nvSpPr>
        <p:spPr/>
        <p:txBody>
          <a:bodyPr/>
          <a:lstStyle/>
          <a:p>
            <a:fld id="{7A57E2D8-922D-491F-84DF-CD117FB6165E}" type="slidenum">
              <a:rPr lang="en-US" smtClean="0"/>
              <a:t>23</a:t>
            </a:fld>
            <a:endParaRPr lang="en-US"/>
          </a:p>
        </p:txBody>
      </p:sp>
    </p:spTree>
    <p:extLst>
      <p:ext uri="{BB962C8B-B14F-4D97-AF65-F5344CB8AC3E}">
        <p14:creationId xmlns:p14="http://schemas.microsoft.com/office/powerpoint/2010/main" val="971220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a:p>
        </p:txBody>
      </p:sp>
      <p:sp>
        <p:nvSpPr>
          <p:cNvPr id="4" name="Tijdelijke aanduiding voor dianummer 3"/>
          <p:cNvSpPr>
            <a:spLocks noGrp="1"/>
          </p:cNvSpPr>
          <p:nvPr>
            <p:ph type="sldNum" sz="quarter" idx="10"/>
          </p:nvPr>
        </p:nvSpPr>
        <p:spPr/>
        <p:txBody>
          <a:bodyPr/>
          <a:lstStyle/>
          <a:p>
            <a:fld id="{7A57E2D8-922D-491F-84DF-CD117FB6165E}" type="slidenum">
              <a:rPr lang="en-US" smtClean="0"/>
              <a:t>2</a:t>
            </a:fld>
            <a:endParaRPr lang="en-US"/>
          </a:p>
        </p:txBody>
      </p:sp>
    </p:spTree>
    <p:extLst>
      <p:ext uri="{BB962C8B-B14F-4D97-AF65-F5344CB8AC3E}">
        <p14:creationId xmlns:p14="http://schemas.microsoft.com/office/powerpoint/2010/main" val="1068530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Editing</a:t>
            </a:r>
            <a:r>
              <a:rPr lang="en-US" baseline="0" dirty="0"/>
              <a:t> on face, vertex and edge level</a:t>
            </a:r>
            <a:endParaRPr lang="en-US" dirty="0"/>
          </a:p>
        </p:txBody>
      </p:sp>
      <p:sp>
        <p:nvSpPr>
          <p:cNvPr id="4" name="Tijdelijke aanduiding voor dianummer 3"/>
          <p:cNvSpPr>
            <a:spLocks noGrp="1"/>
          </p:cNvSpPr>
          <p:nvPr>
            <p:ph type="sldNum" sz="quarter" idx="10"/>
          </p:nvPr>
        </p:nvSpPr>
        <p:spPr/>
        <p:txBody>
          <a:bodyPr/>
          <a:lstStyle/>
          <a:p>
            <a:fld id="{7A57E2D8-922D-491F-84DF-CD117FB6165E}" type="slidenum">
              <a:rPr lang="en-US" smtClean="0"/>
              <a:t>8</a:t>
            </a:fld>
            <a:endParaRPr lang="en-US"/>
          </a:p>
        </p:txBody>
      </p:sp>
    </p:spTree>
    <p:extLst>
      <p:ext uri="{BB962C8B-B14F-4D97-AF65-F5344CB8AC3E}">
        <p14:creationId xmlns:p14="http://schemas.microsoft.com/office/powerpoint/2010/main" val="1351111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User first deforms the curve(s) and the new positions are then fed into the surface optimization</a:t>
            </a:r>
            <a:r>
              <a:rPr lang="en-US" baseline="0" dirty="0"/>
              <a:t> step as positional constraints. Steps are interleaved when pulling on a curve, to provide interactive updates for both.</a:t>
            </a:r>
          </a:p>
          <a:p>
            <a:r>
              <a:rPr lang="en-US" baseline="0" dirty="0"/>
              <a:t>Geometry is represented by differential coordinates, new vertex positions are obtained by solving a series of linear least-squares problems while satisfying the user-defined positional constraints.</a:t>
            </a:r>
          </a:p>
          <a:p>
            <a:r>
              <a:rPr lang="en-US" baseline="0" dirty="0"/>
              <a:t>Finding suitable rotations for the diff. coordinates is main challenge, as one approach asks users to define them (not desirable in sketch-based paradigm) or other approach is to derive rotations as linear combinations of vertex positions but this isn’t possible along a curve since vertices are nearly collinear. </a:t>
            </a:r>
          </a:p>
          <a:p>
            <a:endParaRPr lang="en-US" baseline="0" dirty="0"/>
          </a:p>
          <a:p>
            <a:r>
              <a:rPr lang="en-US" baseline="0" dirty="0"/>
              <a:t>Solve a system for vertex position and linearized incremental rotations (skew symmetric matrix, no shearing, stretching or scaling). Target gross rotations </a:t>
            </a:r>
            <a:r>
              <a:rPr lang="en-US" baseline="0" dirty="0" err="1"/>
              <a:t>Ri</a:t>
            </a:r>
            <a:r>
              <a:rPr lang="en-US" baseline="0" dirty="0"/>
              <a:t> become </a:t>
            </a:r>
            <a:r>
              <a:rPr lang="en-US" baseline="0" dirty="0" err="1"/>
              <a:t>ri</a:t>
            </a:r>
            <a:r>
              <a:rPr lang="en-US" baseline="0" dirty="0"/>
              <a:t>*</a:t>
            </a:r>
            <a:r>
              <a:rPr lang="en-US" baseline="0" dirty="0" err="1"/>
              <a:t>Ri</a:t>
            </a:r>
            <a:r>
              <a:rPr lang="en-US" baseline="0" dirty="0"/>
              <a:t> (which is then </a:t>
            </a:r>
            <a:r>
              <a:rPr lang="en-US" baseline="0" dirty="0" err="1"/>
              <a:t>orthonormalized</a:t>
            </a:r>
            <a:r>
              <a:rPr lang="en-US" baseline="0" dirty="0"/>
              <a:t> with polar decomposition). Iterated twice to get </a:t>
            </a:r>
            <a:r>
              <a:rPr lang="en-US" baseline="0" dirty="0" err="1"/>
              <a:t>Ri</a:t>
            </a:r>
            <a:r>
              <a:rPr lang="en-US" baseline="0" dirty="0"/>
              <a:t> and then used to solve for v with L1.</a:t>
            </a:r>
          </a:p>
          <a:p>
            <a:endParaRPr lang="en-US" baseline="0" dirty="0"/>
          </a:p>
          <a:p>
            <a:r>
              <a:rPr lang="en-US" baseline="0" dirty="0"/>
              <a:t>Term 1 minimizes difference between resulting diff. coordinates and rotated original differential coordinates delta.</a:t>
            </a:r>
          </a:p>
          <a:p>
            <a:r>
              <a:rPr lang="en-US" baseline="0" dirty="0"/>
              <a:t>Term 2 are the positional constraints</a:t>
            </a:r>
          </a:p>
          <a:p>
            <a:r>
              <a:rPr lang="en-US" baseline="0" dirty="0"/>
              <a:t>Term 3 ensures smoothly varying rotations along the curve</a:t>
            </a:r>
          </a:p>
          <a:p>
            <a:r>
              <a:rPr lang="en-US" baseline="0" dirty="0"/>
              <a:t>Term 4 represents rotational constraints (two, at boundary of ROI)</a:t>
            </a:r>
          </a:p>
          <a:p>
            <a:endParaRPr lang="en-US" baseline="0" dirty="0"/>
          </a:p>
          <a:p>
            <a:endParaRPr lang="en-US" baseline="0" dirty="0"/>
          </a:p>
          <a:p>
            <a:r>
              <a:rPr lang="en-US" baseline="0" dirty="0"/>
              <a:t>Here L(.) is the differential operator (which starts as first order to iteratively obtain Ri (L0 = v_{</a:t>
            </a:r>
            <a:r>
              <a:rPr lang="en-US" baseline="0" dirty="0" err="1"/>
              <a:t>i</a:t>
            </a:r>
            <a:r>
              <a:rPr lang="en-US" baseline="0" dirty="0"/>
              <a:t>} </a:t>
            </a:r>
            <a:r>
              <a:rPr lang="mr-IN" baseline="0" dirty="0"/>
              <a:t>–</a:t>
            </a:r>
            <a:r>
              <a:rPr lang="en-US" baseline="0" dirty="0"/>
              <a:t> v_{i-1}), and switches to second order to obtain final vertex positions (L1 = v_{</a:t>
            </a:r>
            <a:r>
              <a:rPr lang="en-US" baseline="0" dirty="0" err="1"/>
              <a:t>i</a:t>
            </a:r>
            <a:r>
              <a:rPr lang="en-US" baseline="0" dirty="0"/>
              <a:t>} </a:t>
            </a:r>
            <a:r>
              <a:rPr lang="mr-IN" baseline="0" dirty="0"/>
              <a:t>–</a:t>
            </a:r>
            <a:r>
              <a:rPr lang="en-US" baseline="0" dirty="0"/>
              <a:t> 1\|Ni|*sum(v_{j})with j in Ni)), </a:t>
            </a:r>
            <a:r>
              <a:rPr lang="en-US" baseline="0" dirty="0" err="1"/>
              <a:t>ri</a:t>
            </a:r>
            <a:r>
              <a:rPr lang="en-US" baseline="0" dirty="0"/>
              <a:t> is incremental rotation, Ri is gross rotation from previous iteration, </a:t>
            </a:r>
            <a:r>
              <a:rPr lang="en-US" baseline="0" dirty="0" err="1"/>
              <a:t>delta_i</a:t>
            </a:r>
            <a:r>
              <a:rPr lang="en-US" baseline="0" dirty="0"/>
              <a:t> is original differential coordinates, vi’ is constraint positions, E contains curve edges, C1 and C2 contain the ROI vertices (originally C1 is at ends of ROI + handle vertex and C2 is at ends of ROI).</a:t>
            </a:r>
          </a:p>
          <a:p>
            <a:endParaRPr lang="en-US" baseline="0" dirty="0"/>
          </a:p>
          <a:p>
            <a:r>
              <a:rPr lang="en-US" baseline="0" dirty="0"/>
              <a:t>Size A = (#</a:t>
            </a:r>
            <a:r>
              <a:rPr lang="en-US" baseline="0" dirty="0" err="1"/>
              <a:t>curve_V</a:t>
            </a:r>
            <a:r>
              <a:rPr lang="en-US" baseline="0" dirty="0"/>
              <a:t>*12 + #fixed*6) * (#</a:t>
            </a:r>
            <a:r>
              <a:rPr lang="en-US" baseline="0" dirty="0" err="1"/>
              <a:t>curve_V</a:t>
            </a:r>
            <a:r>
              <a:rPr lang="en-US" baseline="0" dirty="0"/>
              <a:t>*6) (3 for each vertex term 1, 3 for each constraint term 2, 9 for each edge term 3, 3 for each constraint term 4</a:t>
            </a:r>
            <a:endParaRPr lang="en-US" dirty="0"/>
          </a:p>
        </p:txBody>
      </p:sp>
      <p:sp>
        <p:nvSpPr>
          <p:cNvPr id="4" name="Tijdelijke aanduiding voor dianummer 3"/>
          <p:cNvSpPr>
            <a:spLocks noGrp="1"/>
          </p:cNvSpPr>
          <p:nvPr>
            <p:ph type="sldNum" sz="quarter" idx="10"/>
          </p:nvPr>
        </p:nvSpPr>
        <p:spPr/>
        <p:txBody>
          <a:bodyPr/>
          <a:lstStyle/>
          <a:p>
            <a:fld id="{7A57E2D8-922D-491F-84DF-CD117FB6165E}" type="slidenum">
              <a:rPr lang="en-US" smtClean="0"/>
              <a:t>12</a:t>
            </a:fld>
            <a:endParaRPr lang="en-US"/>
          </a:p>
        </p:txBody>
      </p:sp>
    </p:spTree>
    <p:extLst>
      <p:ext uri="{BB962C8B-B14F-4D97-AF65-F5344CB8AC3E}">
        <p14:creationId xmlns:p14="http://schemas.microsoft.com/office/powerpoint/2010/main" val="1773102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Geometry-independent</a:t>
            </a:r>
            <a:r>
              <a:rPr lang="en-US" baseline="0" dirty="0"/>
              <a:t> for speed.</a:t>
            </a:r>
          </a:p>
          <a:p>
            <a:r>
              <a:rPr lang="en-US" baseline="0" dirty="0"/>
              <a:t>Problem 1 solves for Laplacian Magnitudes c (which approximate scalar mean curvature values), with term 1 requiring neighboring LMs to vary smoothly, and term 2 requires all LMs ci to be near the current ci’. Ci’ is initially set to the scalar mean curvature along the curve (with only constraint vertices included) and from later iterations includes all vertices (norm of the second order vertex </a:t>
            </a:r>
            <a:r>
              <a:rPr lang="en-US" baseline="0" dirty="0" err="1"/>
              <a:t>laplacian</a:t>
            </a:r>
            <a:r>
              <a:rPr lang="en-US" baseline="0" dirty="0"/>
              <a:t>).</a:t>
            </a:r>
          </a:p>
          <a:p>
            <a:endParaRPr lang="en-US" baseline="0" dirty="0"/>
          </a:p>
          <a:p>
            <a:r>
              <a:rPr lang="en-US" baseline="0" dirty="0"/>
              <a:t>Need problem 2 to account for </a:t>
            </a:r>
            <a:r>
              <a:rPr lang="en-US" b="1" baseline="0" dirty="0"/>
              <a:t>using uniformly discretized Laplacian as an estimator </a:t>
            </a:r>
            <a:r>
              <a:rPr lang="en-US" baseline="0" dirty="0"/>
              <a:t>of the </a:t>
            </a:r>
            <a:r>
              <a:rPr lang="en-US" b="1" baseline="0" dirty="0"/>
              <a:t>integrated mean curvature normal</a:t>
            </a:r>
            <a:r>
              <a:rPr lang="en-US" baseline="0" dirty="0"/>
              <a:t>. condition is that edges around a vertex all have equal length, otherwise doesn’t hold. SO we prescribe target edge vectors to try and achieve this (while avoiding having to </a:t>
            </a:r>
            <a:r>
              <a:rPr lang="en-US" baseline="0" dirty="0" err="1"/>
              <a:t>recompute</a:t>
            </a:r>
            <a:r>
              <a:rPr lang="en-US" baseline="0" dirty="0"/>
              <a:t> the system matrices every step with a geometry-dependent approach). </a:t>
            </a:r>
          </a:p>
          <a:p>
            <a:r>
              <a:rPr lang="en-US" baseline="0" dirty="0"/>
              <a:t>Problem 2 solves for target average edge lengths, with term 1 aiming for smoothly varying average edge lengths, and term 2 requiring all average edge lengths to stay close to the current average edge lengths. Iteration 0 only uses edge lengths along boundary curves. This linear system can reuse the factorized matrix from problem 1.</a:t>
            </a:r>
          </a:p>
          <a:p>
            <a:endParaRPr lang="en-US" baseline="0" dirty="0"/>
          </a:p>
          <a:p>
            <a:r>
              <a:rPr lang="en-US" baseline="0" dirty="0"/>
              <a:t>Problem 3 solves for the vertex positions, with term 1 requiring </a:t>
            </a:r>
            <a:r>
              <a:rPr lang="en-US" b="1" baseline="0" dirty="0"/>
              <a:t>the vertex Laplacians </a:t>
            </a:r>
            <a:r>
              <a:rPr lang="en-US" baseline="0" dirty="0"/>
              <a:t>all to be close to the </a:t>
            </a:r>
            <a:r>
              <a:rPr lang="en-US" b="1" baseline="0" dirty="0"/>
              <a:t>integrated target Laplacians </a:t>
            </a:r>
            <a:r>
              <a:rPr lang="en-US" baseline="0" dirty="0"/>
              <a:t>(delta = Ai * ci * </a:t>
            </a:r>
            <a:r>
              <a:rPr lang="en-US" baseline="0" dirty="0" err="1"/>
              <a:t>ni</a:t>
            </a:r>
            <a:r>
              <a:rPr lang="en-US" baseline="0" dirty="0"/>
              <a:t>, with Ai an area estimate for vertex </a:t>
            </a:r>
            <a:r>
              <a:rPr lang="en-US" baseline="0" dirty="0" err="1"/>
              <a:t>i</a:t>
            </a:r>
            <a:r>
              <a:rPr lang="en-US" baseline="0" dirty="0"/>
              <a:t>, ci the target LM and normal </a:t>
            </a:r>
            <a:r>
              <a:rPr lang="en-US" baseline="0" dirty="0" err="1"/>
              <a:t>ni</a:t>
            </a:r>
            <a:r>
              <a:rPr lang="en-US" baseline="0" dirty="0"/>
              <a:t> based off current face </a:t>
            </a:r>
            <a:r>
              <a:rPr lang="en-US" baseline="0" dirty="0" err="1"/>
              <a:t>normals</a:t>
            </a:r>
            <a:r>
              <a:rPr lang="en-US" baseline="0" dirty="0"/>
              <a:t>), the second term placing positional constraints on all constrained vertices and term 3 to require the edge vectors to be close to the target edge vectors (for edges incident on the constrained curves with 1 vertex).</a:t>
            </a:r>
          </a:p>
          <a:p>
            <a:endParaRPr lang="en-US" baseline="0" dirty="0"/>
          </a:p>
          <a:p>
            <a:r>
              <a:rPr lang="en-US" baseline="0" dirty="0"/>
              <a:t>Repeat 5-10 times for convergence</a:t>
            </a:r>
          </a:p>
          <a:p>
            <a:endParaRPr lang="en-US" baseline="0" dirty="0"/>
          </a:p>
          <a:p>
            <a:r>
              <a:rPr lang="en-US" baseline="0" dirty="0"/>
              <a:t>1A &amp; 2A = (#V*2) * (#V)</a:t>
            </a:r>
          </a:p>
          <a:p>
            <a:r>
              <a:rPr lang="en-US" baseline="0" dirty="0"/>
              <a:t>3A = (#V+#</a:t>
            </a:r>
            <a:r>
              <a:rPr lang="en-US" baseline="0" dirty="0" err="1"/>
              <a:t>boundary_V</a:t>
            </a:r>
            <a:r>
              <a:rPr lang="en-US" baseline="0" dirty="0"/>
              <a:t>+#</a:t>
            </a:r>
            <a:r>
              <a:rPr lang="en-US" baseline="0" dirty="0" err="1"/>
              <a:t>boundary_incident_V</a:t>
            </a:r>
            <a:r>
              <a:rPr lang="en-US" baseline="0" dirty="0"/>
              <a:t>) * (#V)</a:t>
            </a:r>
            <a:endParaRPr lang="en-US" dirty="0"/>
          </a:p>
        </p:txBody>
      </p:sp>
      <p:sp>
        <p:nvSpPr>
          <p:cNvPr id="4" name="Tijdelijke aanduiding voor dianummer 3"/>
          <p:cNvSpPr>
            <a:spLocks noGrp="1"/>
          </p:cNvSpPr>
          <p:nvPr>
            <p:ph type="sldNum" sz="quarter" idx="10"/>
          </p:nvPr>
        </p:nvSpPr>
        <p:spPr/>
        <p:txBody>
          <a:bodyPr/>
          <a:lstStyle/>
          <a:p>
            <a:fld id="{7A57E2D8-922D-491F-84DF-CD117FB6165E}" type="slidenum">
              <a:rPr lang="en-US" smtClean="0"/>
              <a:t>13</a:t>
            </a:fld>
            <a:endParaRPr lang="en-US"/>
          </a:p>
        </p:txBody>
      </p:sp>
    </p:spTree>
    <p:extLst>
      <p:ext uri="{BB962C8B-B14F-4D97-AF65-F5344CB8AC3E}">
        <p14:creationId xmlns:p14="http://schemas.microsoft.com/office/powerpoint/2010/main" val="644453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10"/>
          </p:nvPr>
        </p:nvSpPr>
        <p:spPr/>
        <p:txBody>
          <a:bodyPr/>
          <a:lstStyle/>
          <a:p>
            <a:fld id="{7A57E2D8-922D-491F-84DF-CD117FB6165E}" type="slidenum">
              <a:rPr lang="en-US" smtClean="0"/>
              <a:t>14</a:t>
            </a:fld>
            <a:endParaRPr lang="en-US"/>
          </a:p>
        </p:txBody>
      </p:sp>
    </p:spTree>
    <p:extLst>
      <p:ext uri="{BB962C8B-B14F-4D97-AF65-F5344CB8AC3E}">
        <p14:creationId xmlns:p14="http://schemas.microsoft.com/office/powerpoint/2010/main" val="125728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10"/>
          </p:nvPr>
        </p:nvSpPr>
        <p:spPr/>
        <p:txBody>
          <a:bodyPr/>
          <a:lstStyle/>
          <a:p>
            <a:fld id="{7A57E2D8-922D-491F-84DF-CD117FB6165E}" type="slidenum">
              <a:rPr lang="en-US" smtClean="0"/>
              <a:t>15</a:t>
            </a:fld>
            <a:endParaRPr lang="en-US"/>
          </a:p>
        </p:txBody>
      </p:sp>
    </p:spTree>
    <p:extLst>
      <p:ext uri="{BB962C8B-B14F-4D97-AF65-F5344CB8AC3E}">
        <p14:creationId xmlns:p14="http://schemas.microsoft.com/office/powerpoint/2010/main" val="1748424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10"/>
          </p:nvPr>
        </p:nvSpPr>
        <p:spPr/>
        <p:txBody>
          <a:bodyPr/>
          <a:lstStyle/>
          <a:p>
            <a:fld id="{7A57E2D8-922D-491F-84DF-CD117FB6165E}" type="slidenum">
              <a:rPr lang="en-US" smtClean="0"/>
              <a:t>16</a:t>
            </a:fld>
            <a:endParaRPr lang="en-US"/>
          </a:p>
        </p:txBody>
      </p:sp>
    </p:spTree>
    <p:extLst>
      <p:ext uri="{BB962C8B-B14F-4D97-AF65-F5344CB8AC3E}">
        <p14:creationId xmlns:p14="http://schemas.microsoft.com/office/powerpoint/2010/main" val="156296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10"/>
          </p:nvPr>
        </p:nvSpPr>
        <p:spPr/>
        <p:txBody>
          <a:bodyPr/>
          <a:lstStyle/>
          <a:p>
            <a:fld id="{7A57E2D8-922D-491F-84DF-CD117FB6165E}" type="slidenum">
              <a:rPr lang="en-US" smtClean="0"/>
              <a:t>17</a:t>
            </a:fld>
            <a:endParaRPr lang="en-US"/>
          </a:p>
        </p:txBody>
      </p:sp>
    </p:spTree>
    <p:extLst>
      <p:ext uri="{BB962C8B-B14F-4D97-AF65-F5344CB8AC3E}">
        <p14:creationId xmlns:p14="http://schemas.microsoft.com/office/powerpoint/2010/main" val="2862155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75606"/>
            <a:ext cx="7772400" cy="896095"/>
          </a:xfrm>
        </p:spPr>
        <p:txBody>
          <a:bodyPr/>
          <a:lstStyle>
            <a:lvl1pPr>
              <a:defRPr>
                <a:latin typeface="Trebuchet MS"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371600" y="2628900"/>
            <a:ext cx="6400800" cy="1314450"/>
          </a:xfrm>
        </p:spPr>
        <p:txBody>
          <a:bodyPr>
            <a:normAutofit/>
          </a:bodyPr>
          <a:lstStyle>
            <a:lvl1pPr marL="0" indent="0" algn="ctr">
              <a:buNone/>
              <a:defRPr sz="2800">
                <a:solidFill>
                  <a:schemeClr val="tx1"/>
                </a:solidFill>
                <a:latin typeface="Trebuchet MS"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3429000" y="4767263"/>
            <a:ext cx="2133600" cy="273844"/>
          </a:xfrm>
        </p:spPr>
        <p:txBody>
          <a:bodyPr/>
          <a:lstStyle>
            <a:lvl1pPr algn="ctr">
              <a:defRPr>
                <a:latin typeface="Trebuchet MS" pitchFamily="34" charset="0"/>
              </a:defRPr>
            </a:lvl1pPr>
          </a:lstStyle>
          <a:p>
            <a:r>
              <a:rPr lang="nl-NL"/>
              <a:t>April 26, 2018</a:t>
            </a:r>
            <a:endParaRPr lang="en-US"/>
          </a:p>
        </p:txBody>
      </p:sp>
      <p:grpSp>
        <p:nvGrpSpPr>
          <p:cNvPr id="8" name="Group 7"/>
          <p:cNvGrpSpPr/>
          <p:nvPr/>
        </p:nvGrpSpPr>
        <p:grpSpPr>
          <a:xfrm>
            <a:off x="-21772" y="2301723"/>
            <a:ext cx="9252000" cy="107316"/>
            <a:chOff x="-21771" y="3068964"/>
            <a:chExt cx="9231873" cy="95088"/>
          </a:xfrm>
        </p:grpSpPr>
        <p:sp>
          <p:nvSpPr>
            <p:cNvPr id="9" name="Freihandform 9"/>
            <p:cNvSpPr/>
            <p:nvPr/>
          </p:nvSpPr>
          <p:spPr>
            <a:xfrm>
              <a:off x="-7260" y="3092034"/>
              <a:ext cx="9217362" cy="58384"/>
            </a:xfrm>
            <a:custGeom>
              <a:avLst/>
              <a:gdLst>
                <a:gd name="f0" fmla="val 10800000"/>
                <a:gd name="f1" fmla="val 5400000"/>
                <a:gd name="f2" fmla="val 180"/>
                <a:gd name="f3" fmla="val w"/>
                <a:gd name="f4" fmla="val h"/>
                <a:gd name="f5" fmla="val 0"/>
                <a:gd name="f6" fmla="val 9217365"/>
                <a:gd name="f7" fmla="val 58382"/>
                <a:gd name="f8" fmla="val 3156857"/>
                <a:gd name="f9" fmla="val 58057"/>
                <a:gd name="f10" fmla="val 4259943"/>
                <a:gd name="f11" fmla="val 59267"/>
                <a:gd name="f12" fmla="val 5737981"/>
                <a:gd name="f13" fmla="val 7257"/>
                <a:gd name="f14" fmla="val 6618514"/>
                <a:gd name="f15" fmla="val 7499047"/>
                <a:gd name="f16" fmla="val 8017933"/>
                <a:gd name="f17" fmla="val 54428"/>
                <a:gd name="f18" fmla="val 8440057"/>
                <a:gd name="f19" fmla="val 8862181"/>
                <a:gd name="f20" fmla="val 61686"/>
                <a:gd name="f21" fmla="val 9033933"/>
                <a:gd name="f22" fmla="val 33867"/>
                <a:gd name="f23" fmla="val 9151257"/>
                <a:gd name="f24" fmla="val 29029"/>
                <a:gd name="f25" fmla="val 9268581"/>
                <a:gd name="f26" fmla="val 24191"/>
                <a:gd name="f27" fmla="val 9206290"/>
                <a:gd name="f28" fmla="val 26610"/>
                <a:gd name="f29" fmla="val 9144000"/>
                <a:gd name="f30" fmla="+- 0 0 -90"/>
                <a:gd name="f31" fmla="*/ f3 1 9217365"/>
                <a:gd name="f32" fmla="*/ f4 1 58382"/>
                <a:gd name="f33" fmla="val f5"/>
                <a:gd name="f34" fmla="val f6"/>
                <a:gd name="f35" fmla="val f7"/>
                <a:gd name="f36" fmla="*/ f30 f0 1"/>
                <a:gd name="f37" fmla="+- f35 0 f33"/>
                <a:gd name="f38" fmla="+- f34 0 f33"/>
                <a:gd name="f39" fmla="*/ f36 1 f2"/>
                <a:gd name="f40" fmla="*/ f38 1 9217365"/>
                <a:gd name="f41" fmla="*/ f37 1 58382"/>
                <a:gd name="f42" fmla="*/ 0 f38 1"/>
                <a:gd name="f43" fmla="*/ 0 f37 1"/>
                <a:gd name="f44" fmla="*/ 3156857 f38 1"/>
                <a:gd name="f45" fmla="*/ 58057 f37 1"/>
                <a:gd name="f46" fmla="*/ 6618514 f38 1"/>
                <a:gd name="f47" fmla="*/ 7257 f37 1"/>
                <a:gd name="f48" fmla="*/ 8440057 f38 1"/>
                <a:gd name="f49" fmla="*/ 9151257 f38 1"/>
                <a:gd name="f50" fmla="*/ 29029 f37 1"/>
                <a:gd name="f51" fmla="*/ 9144000 f38 1"/>
                <a:gd name="f52" fmla="+- f39 0 f1"/>
                <a:gd name="f53" fmla="*/ f42 1 9217365"/>
                <a:gd name="f54" fmla="*/ f43 1 58382"/>
                <a:gd name="f55" fmla="*/ f44 1 9217365"/>
                <a:gd name="f56" fmla="*/ f45 1 58382"/>
                <a:gd name="f57" fmla="*/ f46 1 9217365"/>
                <a:gd name="f58" fmla="*/ f47 1 58382"/>
                <a:gd name="f59" fmla="*/ f48 1 9217365"/>
                <a:gd name="f60" fmla="*/ f49 1 9217365"/>
                <a:gd name="f61" fmla="*/ f50 1 58382"/>
                <a:gd name="f62" fmla="*/ f51 1 9217365"/>
                <a:gd name="f63" fmla="*/ f33 1 f40"/>
                <a:gd name="f64" fmla="*/ f34 1 f40"/>
                <a:gd name="f65" fmla="*/ f33 1 f41"/>
                <a:gd name="f66" fmla="*/ f35 1 f41"/>
                <a:gd name="f67" fmla="*/ f53 1 f40"/>
                <a:gd name="f68" fmla="*/ f54 1 f41"/>
                <a:gd name="f69" fmla="*/ f55 1 f40"/>
                <a:gd name="f70" fmla="*/ f56 1 f41"/>
                <a:gd name="f71" fmla="*/ f57 1 f40"/>
                <a:gd name="f72" fmla="*/ f58 1 f41"/>
                <a:gd name="f73" fmla="*/ f59 1 f40"/>
                <a:gd name="f74" fmla="*/ f60 1 f40"/>
                <a:gd name="f75" fmla="*/ f61 1 f41"/>
                <a:gd name="f76" fmla="*/ f62 1 f40"/>
                <a:gd name="f77" fmla="*/ f63 f31 1"/>
                <a:gd name="f78" fmla="*/ f64 f31 1"/>
                <a:gd name="f79" fmla="*/ f66 f32 1"/>
                <a:gd name="f80" fmla="*/ f65 f32 1"/>
                <a:gd name="f81" fmla="*/ f67 f31 1"/>
                <a:gd name="f82" fmla="*/ f68 f32 1"/>
                <a:gd name="f83" fmla="*/ f69 f31 1"/>
                <a:gd name="f84" fmla="*/ f70 f32 1"/>
                <a:gd name="f85" fmla="*/ f71 f31 1"/>
                <a:gd name="f86" fmla="*/ f72 f32 1"/>
                <a:gd name="f87" fmla="*/ f73 f31 1"/>
                <a:gd name="f88" fmla="*/ f74 f31 1"/>
                <a:gd name="f89" fmla="*/ f75 f32 1"/>
                <a:gd name="f90" fmla="*/ f76 f31 1"/>
              </a:gdLst>
              <a:ahLst/>
              <a:cxnLst>
                <a:cxn ang="3cd4">
                  <a:pos x="hc" y="t"/>
                </a:cxn>
                <a:cxn ang="0">
                  <a:pos x="r" y="vc"/>
                </a:cxn>
                <a:cxn ang="cd4">
                  <a:pos x="hc" y="b"/>
                </a:cxn>
                <a:cxn ang="cd2">
                  <a:pos x="l" y="vc"/>
                </a:cxn>
                <a:cxn ang="f52">
                  <a:pos x="f81" y="f82"/>
                </a:cxn>
                <a:cxn ang="f52">
                  <a:pos x="f83" y="f84"/>
                </a:cxn>
                <a:cxn ang="f52">
                  <a:pos x="f85" y="f86"/>
                </a:cxn>
                <a:cxn ang="f52">
                  <a:pos x="f87" y="f84"/>
                </a:cxn>
                <a:cxn ang="f52">
                  <a:pos x="f88" y="f89"/>
                </a:cxn>
                <a:cxn ang="f52">
                  <a:pos x="f90" y="f89"/>
                </a:cxn>
              </a:cxnLst>
              <a:rect l="f77" t="f80" r="f78" b="f79"/>
              <a:pathLst>
                <a:path w="9217365" h="58382">
                  <a:moveTo>
                    <a:pt x="f5" y="f5"/>
                  </a:moveTo>
                  <a:lnTo>
                    <a:pt x="f8" y="f9"/>
                  </a:lnTo>
                  <a:cubicBezTo>
                    <a:pt x="f10" y="f11"/>
                    <a:pt x="f12" y="f13"/>
                    <a:pt x="f14" y="f13"/>
                  </a:cubicBezTo>
                  <a:cubicBezTo>
                    <a:pt x="f15" y="f13"/>
                    <a:pt x="f16" y="f17"/>
                    <a:pt x="f18" y="f9"/>
                  </a:cubicBezTo>
                  <a:cubicBezTo>
                    <a:pt x="f19" y="f20"/>
                    <a:pt x="f21" y="f22"/>
                    <a:pt x="f23" y="f24"/>
                  </a:cubicBezTo>
                  <a:cubicBezTo>
                    <a:pt x="f25" y="f26"/>
                    <a:pt x="f27" y="f28"/>
                    <a:pt x="f29" y="f24"/>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99CC33"/>
                </a:solidFill>
                <a:uFillTx/>
                <a:latin typeface="Calibri"/>
              </a:endParaRPr>
            </a:p>
          </p:txBody>
        </p:sp>
        <p:sp>
          <p:nvSpPr>
            <p:cNvPr id="10" name="Freihandform 10"/>
            <p:cNvSpPr/>
            <p:nvPr/>
          </p:nvSpPr>
          <p:spPr>
            <a:xfrm>
              <a:off x="-7260" y="3068964"/>
              <a:ext cx="9151260" cy="95088"/>
            </a:xfrm>
            <a:custGeom>
              <a:avLst/>
              <a:gdLst>
                <a:gd name="f0" fmla="val 10800000"/>
                <a:gd name="f1" fmla="val 5400000"/>
                <a:gd name="f2" fmla="val 180"/>
                <a:gd name="f3" fmla="val w"/>
                <a:gd name="f4" fmla="val h"/>
                <a:gd name="f5" fmla="val 0"/>
                <a:gd name="f6" fmla="val 9151257"/>
                <a:gd name="f7" fmla="val 131343"/>
                <a:gd name="f8" fmla="val 37000"/>
                <a:gd name="f9" fmla="val 241904"/>
                <a:gd name="f10" fmla="val 16438"/>
                <a:gd name="f11" fmla="val 483809"/>
                <a:gd name="f12" fmla="val -4124"/>
                <a:gd name="f13" fmla="val 979714"/>
                <a:gd name="f14" fmla="val 714"/>
                <a:gd name="f15" fmla="val 1475619"/>
                <a:gd name="f16" fmla="val 5552"/>
                <a:gd name="f17" fmla="val 2310190"/>
                <a:gd name="f18" fmla="val 52724"/>
                <a:gd name="f19" fmla="val 2975428"/>
                <a:gd name="f20" fmla="val 66029"/>
                <a:gd name="f21" fmla="val 3640666"/>
                <a:gd name="f22" fmla="val 79334"/>
                <a:gd name="f23" fmla="val 4338562"/>
                <a:gd name="f24" fmla="val 85381"/>
                <a:gd name="f25" fmla="val 4971143"/>
                <a:gd name="f26" fmla="val 80543"/>
                <a:gd name="f27" fmla="val 5603724"/>
                <a:gd name="f28" fmla="val 75705"/>
                <a:gd name="f29" fmla="val 6770914"/>
                <a:gd name="f30" fmla="val 8164286"/>
                <a:gd name="f31" fmla="val 44257"/>
                <a:gd name="f32" fmla="val 8561010"/>
                <a:gd name="f33" fmla="val 59981"/>
                <a:gd name="f34" fmla="val 8856133"/>
                <a:gd name="f35" fmla="val 95662"/>
                <a:gd name="f36" fmla="+- 0 0 -90"/>
                <a:gd name="f37" fmla="*/ f3 1 9151257"/>
                <a:gd name="f38" fmla="*/ f4 1 131343"/>
                <a:gd name="f39" fmla="val f5"/>
                <a:gd name="f40" fmla="val f6"/>
                <a:gd name="f41" fmla="val f7"/>
                <a:gd name="f42" fmla="*/ f36 f0 1"/>
                <a:gd name="f43" fmla="+- f41 0 f39"/>
                <a:gd name="f44" fmla="+- f40 0 f39"/>
                <a:gd name="f45" fmla="*/ f42 1 f2"/>
                <a:gd name="f46" fmla="*/ f44 1 9151257"/>
                <a:gd name="f47" fmla="*/ f43 1 131343"/>
                <a:gd name="f48" fmla="*/ 0 f44 1"/>
                <a:gd name="f49" fmla="*/ 37000 f43 1"/>
                <a:gd name="f50" fmla="*/ 979714 f44 1"/>
                <a:gd name="f51" fmla="*/ 714 f43 1"/>
                <a:gd name="f52" fmla="*/ 2975428 f44 1"/>
                <a:gd name="f53" fmla="*/ 66029 f43 1"/>
                <a:gd name="f54" fmla="*/ 4971143 f44 1"/>
                <a:gd name="f55" fmla="*/ 80543 f43 1"/>
                <a:gd name="f56" fmla="*/ 6770914 f44 1"/>
                <a:gd name="f57" fmla="*/ 8164286 f44 1"/>
                <a:gd name="f58" fmla="*/ 44257 f43 1"/>
                <a:gd name="f59" fmla="*/ 9151257 f44 1"/>
                <a:gd name="f60" fmla="*/ 131343 f43 1"/>
                <a:gd name="f61" fmla="+- f45 0 f1"/>
                <a:gd name="f62" fmla="*/ f48 1 9151257"/>
                <a:gd name="f63" fmla="*/ f49 1 131343"/>
                <a:gd name="f64" fmla="*/ f50 1 9151257"/>
                <a:gd name="f65" fmla="*/ f51 1 131343"/>
                <a:gd name="f66" fmla="*/ f52 1 9151257"/>
                <a:gd name="f67" fmla="*/ f53 1 131343"/>
                <a:gd name="f68" fmla="*/ f54 1 9151257"/>
                <a:gd name="f69" fmla="*/ f55 1 131343"/>
                <a:gd name="f70" fmla="*/ f56 1 9151257"/>
                <a:gd name="f71" fmla="*/ f57 1 9151257"/>
                <a:gd name="f72" fmla="*/ f58 1 131343"/>
                <a:gd name="f73" fmla="*/ f59 1 9151257"/>
                <a:gd name="f74" fmla="*/ f60 1 131343"/>
                <a:gd name="f75" fmla="*/ f39 1 f46"/>
                <a:gd name="f76" fmla="*/ f40 1 f46"/>
                <a:gd name="f77" fmla="*/ f39 1 f47"/>
                <a:gd name="f78" fmla="*/ f41 1 f47"/>
                <a:gd name="f79" fmla="*/ f62 1 f46"/>
                <a:gd name="f80" fmla="*/ f63 1 f47"/>
                <a:gd name="f81" fmla="*/ f64 1 f46"/>
                <a:gd name="f82" fmla="*/ f65 1 f47"/>
                <a:gd name="f83" fmla="*/ f66 1 f46"/>
                <a:gd name="f84" fmla="*/ f67 1 f47"/>
                <a:gd name="f85" fmla="*/ f68 1 f46"/>
                <a:gd name="f86" fmla="*/ f69 1 f47"/>
                <a:gd name="f87" fmla="*/ f70 1 f46"/>
                <a:gd name="f88" fmla="*/ f71 1 f46"/>
                <a:gd name="f89" fmla="*/ f72 1 f47"/>
                <a:gd name="f90" fmla="*/ f73 1 f46"/>
                <a:gd name="f91" fmla="*/ f74 1 f47"/>
                <a:gd name="f92" fmla="*/ f75 f37 1"/>
                <a:gd name="f93" fmla="*/ f76 f37 1"/>
                <a:gd name="f94" fmla="*/ f78 f38 1"/>
                <a:gd name="f95" fmla="*/ f77 f38 1"/>
                <a:gd name="f96" fmla="*/ f79 f37 1"/>
                <a:gd name="f97" fmla="*/ f80 f38 1"/>
                <a:gd name="f98" fmla="*/ f81 f37 1"/>
                <a:gd name="f99" fmla="*/ f82 f38 1"/>
                <a:gd name="f100" fmla="*/ f83 f37 1"/>
                <a:gd name="f101" fmla="*/ f84 f38 1"/>
                <a:gd name="f102" fmla="*/ f85 f37 1"/>
                <a:gd name="f103" fmla="*/ f86 f38 1"/>
                <a:gd name="f104" fmla="*/ f87 f37 1"/>
                <a:gd name="f105" fmla="*/ f88 f37 1"/>
                <a:gd name="f106" fmla="*/ f89 f38 1"/>
                <a:gd name="f107" fmla="*/ f90 f37 1"/>
                <a:gd name="f108" fmla="*/ f91 f38 1"/>
              </a:gdLst>
              <a:ahLst/>
              <a:cxnLst>
                <a:cxn ang="3cd4">
                  <a:pos x="hc" y="t"/>
                </a:cxn>
                <a:cxn ang="0">
                  <a:pos x="r" y="vc"/>
                </a:cxn>
                <a:cxn ang="cd4">
                  <a:pos x="hc" y="b"/>
                </a:cxn>
                <a:cxn ang="cd2">
                  <a:pos x="l" y="vc"/>
                </a:cxn>
                <a:cxn ang="f61">
                  <a:pos x="f96" y="f97"/>
                </a:cxn>
                <a:cxn ang="f61">
                  <a:pos x="f98" y="f99"/>
                </a:cxn>
                <a:cxn ang="f61">
                  <a:pos x="f100" y="f101"/>
                </a:cxn>
                <a:cxn ang="f61">
                  <a:pos x="f102" y="f103"/>
                </a:cxn>
                <a:cxn ang="f61">
                  <a:pos x="f104" y="f97"/>
                </a:cxn>
                <a:cxn ang="f61">
                  <a:pos x="f105" y="f106"/>
                </a:cxn>
                <a:cxn ang="f61">
                  <a:pos x="f107" y="f108"/>
                </a:cxn>
              </a:cxnLst>
              <a:rect l="f92" t="f95" r="f93" b="f94"/>
              <a:pathLst>
                <a:path w="9151257" h="131343">
                  <a:moveTo>
                    <a:pt x="f5" y="f8"/>
                  </a:moveTo>
                  <a:cubicBezTo>
                    <a:pt x="f9" y="f10"/>
                    <a:pt x="f11" y="f12"/>
                    <a:pt x="f13" y="f14"/>
                  </a:cubicBezTo>
                  <a:cubicBezTo>
                    <a:pt x="f15" y="f16"/>
                    <a:pt x="f17" y="f18"/>
                    <a:pt x="f19" y="f20"/>
                  </a:cubicBezTo>
                  <a:cubicBezTo>
                    <a:pt x="f21" y="f22"/>
                    <a:pt x="f23" y="f24"/>
                    <a:pt x="f25" y="f26"/>
                  </a:cubicBezTo>
                  <a:cubicBezTo>
                    <a:pt x="f27" y="f28"/>
                    <a:pt x="f29" y="f8"/>
                    <a:pt x="f29" y="f8"/>
                  </a:cubicBezTo>
                  <a:lnTo>
                    <a:pt x="f30" y="f31"/>
                  </a:lnTo>
                  <a:cubicBezTo>
                    <a:pt x="f32" y="f33"/>
                    <a:pt x="f34" y="f35"/>
                    <a:pt x="f6" y="f7"/>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Calibri"/>
              </a:endParaRPr>
            </a:p>
          </p:txBody>
        </p:sp>
        <p:sp>
          <p:nvSpPr>
            <p:cNvPr id="11" name="Freihandform 11"/>
            <p:cNvSpPr/>
            <p:nvPr/>
          </p:nvSpPr>
          <p:spPr>
            <a:xfrm>
              <a:off x="-21771" y="3105988"/>
              <a:ext cx="9165771" cy="58055"/>
            </a:xfrm>
            <a:custGeom>
              <a:avLst/>
              <a:gdLst>
                <a:gd name="f0" fmla="val 10800000"/>
                <a:gd name="f1" fmla="val 5400000"/>
                <a:gd name="f2" fmla="val 180"/>
                <a:gd name="f3" fmla="val w"/>
                <a:gd name="f4" fmla="val h"/>
                <a:gd name="f5" fmla="val 0"/>
                <a:gd name="f6" fmla="val 9165771"/>
                <a:gd name="f7" fmla="val 58057"/>
                <a:gd name="f8" fmla="val 7257"/>
                <a:gd name="f9" fmla="val 2532742"/>
                <a:gd name="f10" fmla="val 3328609"/>
                <a:gd name="f11" fmla="val 6048"/>
                <a:gd name="f12" fmla="val 4775200"/>
                <a:gd name="f13" fmla="val 43543"/>
                <a:gd name="f14" fmla="val 5820228"/>
                <a:gd name="f15" fmla="val 6148009"/>
                <a:gd name="f16" fmla="val 6741885"/>
                <a:gd name="f17" fmla="val 8643257"/>
                <a:gd name="f18" fmla="val 36286"/>
                <a:gd name="f19" fmla="val 9047238"/>
                <a:gd name="f20" fmla="val 37496"/>
                <a:gd name="f21" fmla="val 9106504"/>
                <a:gd name="f22" fmla="val 44148"/>
                <a:gd name="f23" fmla="val 50800"/>
                <a:gd name="f24" fmla="+- 0 0 -90"/>
                <a:gd name="f25" fmla="*/ f3 1 9165771"/>
                <a:gd name="f26" fmla="*/ f4 1 58057"/>
                <a:gd name="f27" fmla="val f5"/>
                <a:gd name="f28" fmla="val f6"/>
                <a:gd name="f29" fmla="val f7"/>
                <a:gd name="f30" fmla="*/ f24 f0 1"/>
                <a:gd name="f31" fmla="+- f29 0 f27"/>
                <a:gd name="f32" fmla="+- f28 0 f27"/>
                <a:gd name="f33" fmla="*/ f30 1 f2"/>
                <a:gd name="f34" fmla="*/ f32 1 9165771"/>
                <a:gd name="f35" fmla="*/ f31 1 58057"/>
                <a:gd name="f36" fmla="*/ 0 f32 1"/>
                <a:gd name="f37" fmla="*/ 7257 f31 1"/>
                <a:gd name="f38" fmla="*/ 2532742 f32 1"/>
                <a:gd name="f39" fmla="*/ 0 f31 1"/>
                <a:gd name="f40" fmla="*/ 4775200 f32 1"/>
                <a:gd name="f41" fmla="*/ 43543 f31 1"/>
                <a:gd name="f42" fmla="*/ 5820228 f32 1"/>
                <a:gd name="f43" fmla="*/ 58057 f31 1"/>
                <a:gd name="f44" fmla="*/ 6741885 f32 1"/>
                <a:gd name="f45" fmla="*/ 8643257 f32 1"/>
                <a:gd name="f46" fmla="*/ 36286 f31 1"/>
                <a:gd name="f47" fmla="*/ 9165771 f32 1"/>
                <a:gd name="f48" fmla="*/ 50800 f31 1"/>
                <a:gd name="f49" fmla="+- f33 0 f1"/>
                <a:gd name="f50" fmla="*/ f36 1 9165771"/>
                <a:gd name="f51" fmla="*/ f37 1 58057"/>
                <a:gd name="f52" fmla="*/ f38 1 9165771"/>
                <a:gd name="f53" fmla="*/ f39 1 58057"/>
                <a:gd name="f54" fmla="*/ f40 1 9165771"/>
                <a:gd name="f55" fmla="*/ f41 1 58057"/>
                <a:gd name="f56" fmla="*/ f42 1 9165771"/>
                <a:gd name="f57" fmla="*/ f43 1 58057"/>
                <a:gd name="f58" fmla="*/ f44 1 9165771"/>
                <a:gd name="f59" fmla="*/ f45 1 9165771"/>
                <a:gd name="f60" fmla="*/ f46 1 58057"/>
                <a:gd name="f61" fmla="*/ f47 1 9165771"/>
                <a:gd name="f62" fmla="*/ f48 1 58057"/>
                <a:gd name="f63" fmla="*/ f27 1 f34"/>
                <a:gd name="f64" fmla="*/ f28 1 f34"/>
                <a:gd name="f65" fmla="*/ f27 1 f35"/>
                <a:gd name="f66" fmla="*/ f29 1 f35"/>
                <a:gd name="f67" fmla="*/ f50 1 f34"/>
                <a:gd name="f68" fmla="*/ f51 1 f35"/>
                <a:gd name="f69" fmla="*/ f52 1 f34"/>
                <a:gd name="f70" fmla="*/ f53 1 f35"/>
                <a:gd name="f71" fmla="*/ f54 1 f34"/>
                <a:gd name="f72" fmla="*/ f55 1 f35"/>
                <a:gd name="f73" fmla="*/ f56 1 f34"/>
                <a:gd name="f74" fmla="*/ f57 1 f35"/>
                <a:gd name="f75" fmla="*/ f58 1 f34"/>
                <a:gd name="f76" fmla="*/ f59 1 f34"/>
                <a:gd name="f77" fmla="*/ f60 1 f35"/>
                <a:gd name="f78" fmla="*/ f61 1 f34"/>
                <a:gd name="f79" fmla="*/ f62 1 f35"/>
                <a:gd name="f80" fmla="*/ f63 f25 1"/>
                <a:gd name="f81" fmla="*/ f64 f25 1"/>
                <a:gd name="f82" fmla="*/ f66 f26 1"/>
                <a:gd name="f83" fmla="*/ f65 f26 1"/>
                <a:gd name="f84" fmla="*/ f67 f25 1"/>
                <a:gd name="f85" fmla="*/ f68 f26 1"/>
                <a:gd name="f86" fmla="*/ f69 f25 1"/>
                <a:gd name="f87" fmla="*/ f70 f26 1"/>
                <a:gd name="f88" fmla="*/ f71 f25 1"/>
                <a:gd name="f89" fmla="*/ f72 f26 1"/>
                <a:gd name="f90" fmla="*/ f73 f25 1"/>
                <a:gd name="f91" fmla="*/ f74 f26 1"/>
                <a:gd name="f92" fmla="*/ f75 f25 1"/>
                <a:gd name="f93" fmla="*/ f76 f25 1"/>
                <a:gd name="f94" fmla="*/ f77 f26 1"/>
                <a:gd name="f95" fmla="*/ f78 f25 1"/>
                <a:gd name="f96" fmla="*/ f79 f26 1"/>
              </a:gdLst>
              <a:ahLst/>
              <a:cxnLst>
                <a:cxn ang="3cd4">
                  <a:pos x="hc" y="t"/>
                </a:cxn>
                <a:cxn ang="0">
                  <a:pos x="r" y="vc"/>
                </a:cxn>
                <a:cxn ang="cd4">
                  <a:pos x="hc" y="b"/>
                </a:cxn>
                <a:cxn ang="cd2">
                  <a:pos x="l" y="vc"/>
                </a:cxn>
                <a:cxn ang="f49">
                  <a:pos x="f84" y="f85"/>
                </a:cxn>
                <a:cxn ang="f49">
                  <a:pos x="f86" y="f87"/>
                </a:cxn>
                <a:cxn ang="f49">
                  <a:pos x="f88" y="f89"/>
                </a:cxn>
                <a:cxn ang="f49">
                  <a:pos x="f90" y="f91"/>
                </a:cxn>
                <a:cxn ang="f49">
                  <a:pos x="f92" y="f89"/>
                </a:cxn>
                <a:cxn ang="f49">
                  <a:pos x="f93" y="f94"/>
                </a:cxn>
                <a:cxn ang="f49">
                  <a:pos x="f95" y="f96"/>
                </a:cxn>
              </a:cxnLst>
              <a:rect l="f80" t="f83" r="f81" b="f82"/>
              <a:pathLst>
                <a:path w="9165771" h="58057">
                  <a:moveTo>
                    <a:pt x="f5" y="f8"/>
                  </a:moveTo>
                  <a:lnTo>
                    <a:pt x="f9" y="f5"/>
                  </a:lnTo>
                  <a:cubicBezTo>
                    <a:pt x="f10" y="f11"/>
                    <a:pt x="f12" y="f13"/>
                    <a:pt x="f12" y="f13"/>
                  </a:cubicBezTo>
                  <a:lnTo>
                    <a:pt x="f14" y="f7"/>
                  </a:lnTo>
                  <a:cubicBezTo>
                    <a:pt x="f15" y="f7"/>
                    <a:pt x="f16" y="f13"/>
                    <a:pt x="f16" y="f13"/>
                  </a:cubicBezTo>
                  <a:lnTo>
                    <a:pt x="f17" y="f18"/>
                  </a:lnTo>
                  <a:cubicBezTo>
                    <a:pt x="f19" y="f20"/>
                    <a:pt x="f21" y="f22"/>
                    <a:pt x="f6" y="f23"/>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Calibri"/>
              </a:endParaRPr>
            </a:p>
          </p:txBody>
        </p:sp>
      </p:grpSp>
      <p:pic>
        <p:nvPicPr>
          <p:cNvPr id="16" name="Picture 15" descr="IGL-Logo-Name-RGB-tight.pd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 y="4295071"/>
            <a:ext cx="1188000" cy="676687"/>
          </a:xfrm>
          <a:prstGeom prst="rect">
            <a:avLst/>
          </a:prstGeom>
        </p:spPr>
      </p:pic>
      <p:pic>
        <p:nvPicPr>
          <p:cNvPr id="14" name="Picture 13"/>
          <p:cNvPicPr>
            <a:picLocks noChangeAspect="1"/>
          </p:cNvPicPr>
          <p:nvPr userDrawn="1"/>
        </p:nvPicPr>
        <p:blipFill>
          <a:blip r:embed="rId3"/>
          <a:stretch>
            <a:fillRect/>
          </a:stretch>
        </p:blipFill>
        <p:spPr>
          <a:xfrm>
            <a:off x="6781800" y="4400550"/>
            <a:ext cx="2232000" cy="598687"/>
          </a:xfrm>
          <a:prstGeom prst="rect">
            <a:avLst/>
          </a:prstGeom>
        </p:spPr>
      </p:pic>
    </p:spTree>
    <p:extLst>
      <p:ext uri="{BB962C8B-B14F-4D97-AF65-F5344CB8AC3E}">
        <p14:creationId xmlns:p14="http://schemas.microsoft.com/office/powerpoint/2010/main" val="4101410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365522"/>
          </a:xfrm>
        </p:spPr>
        <p:txBody>
          <a:bodyPr>
            <a:noAutofit/>
          </a:bodyPr>
          <a:lstStyle>
            <a:lvl1pPr>
              <a:defRPr sz="4200">
                <a:latin typeface="Trebuchet MS"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457200" y="1028700"/>
            <a:ext cx="8229600" cy="3429001"/>
          </a:xfrm>
        </p:spPr>
        <p:txBody>
          <a:bodyPr/>
          <a:lstStyle>
            <a:lvl1pPr marL="342900" indent="-342900">
              <a:buClr>
                <a:srgbClr val="99CC33"/>
              </a:buClr>
              <a:buSzPct val="80000"/>
              <a:buFont typeface="Calibri" pitchFamily="34" charset="0"/>
              <a:buChar char="●"/>
              <a:defRPr>
                <a:latin typeface="Trebuchet MS"/>
                <a:cs typeface="Trebuchet MS"/>
              </a:defRPr>
            </a:lvl1pPr>
            <a:lvl2pPr marL="742950" indent="-285750">
              <a:buClr>
                <a:srgbClr val="99CC33"/>
              </a:buClr>
              <a:buFont typeface="Wingdings" pitchFamily="2" charset="2"/>
              <a:buChar char="§"/>
              <a:defRPr>
                <a:latin typeface="Trebuchet MS"/>
                <a:cs typeface="Trebuchet MS"/>
              </a:defRPr>
            </a:lvl2pPr>
            <a:lvl3pPr>
              <a:buClr>
                <a:srgbClr val="99CC33"/>
              </a:buClr>
              <a:defRPr>
                <a:latin typeface="Trebuchet MS"/>
                <a:cs typeface="Trebuchet MS"/>
              </a:defRPr>
            </a:lvl3pPr>
            <a:lvl4pPr marL="1600200" indent="-228600">
              <a:buClr>
                <a:srgbClr val="99CC33"/>
              </a:buClr>
              <a:buFont typeface="Wingdings" pitchFamily="2" charset="2"/>
              <a:buChar char="§"/>
              <a:defRPr>
                <a:latin typeface="Trebuchet MS"/>
                <a:cs typeface="Trebuchet MS"/>
              </a:defRPr>
            </a:lvl4pPr>
            <a:lvl5pPr marL="2057400" indent="-228600">
              <a:buClr>
                <a:schemeClr val="bg1">
                  <a:lumMod val="75000"/>
                </a:schemeClr>
              </a:buClr>
              <a:buFont typeface="Arial" pitchFamily="34" charset="0"/>
              <a:buChar char="•"/>
              <a:defRPr>
                <a:latin typeface="Trebuchet MS"/>
                <a:cs typeface="Trebuchet M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447800" y="4710219"/>
            <a:ext cx="1522512" cy="273844"/>
          </a:xfrm>
        </p:spPr>
        <p:txBody>
          <a:bodyPr/>
          <a:lstStyle>
            <a:lvl1pPr algn="r">
              <a:defRPr>
                <a:latin typeface="Trebuchet MS" pitchFamily="34" charset="0"/>
              </a:defRPr>
            </a:lvl1pPr>
          </a:lstStyle>
          <a:p>
            <a:r>
              <a:rPr lang="nl-NL"/>
              <a:t>April 26, 2018</a:t>
            </a:r>
            <a:endParaRPr lang="en-US"/>
          </a:p>
        </p:txBody>
      </p:sp>
      <p:sp>
        <p:nvSpPr>
          <p:cNvPr id="5" name="Footer Placeholder 4"/>
          <p:cNvSpPr>
            <a:spLocks noGrp="1"/>
          </p:cNvSpPr>
          <p:nvPr>
            <p:ph type="ftr" sz="quarter" idx="11"/>
          </p:nvPr>
        </p:nvSpPr>
        <p:spPr>
          <a:xfrm>
            <a:off x="3200400" y="4710219"/>
            <a:ext cx="2808312" cy="273844"/>
          </a:xfrm>
        </p:spPr>
        <p:txBody>
          <a:bodyPr vert="horz" lIns="91440" tIns="45720" rIns="91440" bIns="45720" rtlCol="0" anchor="ctr"/>
          <a:lstStyle>
            <a:lvl1pPr algn="ctr">
              <a:defRPr lang="en-US" dirty="0">
                <a:latin typeface="Trebuchet MS" pitchFamily="34" charset="0"/>
              </a:defRPr>
            </a:lvl1pPr>
          </a:lstStyle>
          <a:p>
            <a:r>
              <a:rPr lang="en-US"/>
              <a:t>Floor Verhoeven</a:t>
            </a:r>
            <a:endParaRPr lang="en-US" dirty="0"/>
          </a:p>
        </p:txBody>
      </p:sp>
      <p:sp>
        <p:nvSpPr>
          <p:cNvPr id="6" name="Slide Number Placeholder 5"/>
          <p:cNvSpPr>
            <a:spLocks noGrp="1"/>
          </p:cNvSpPr>
          <p:nvPr>
            <p:ph type="sldNum" sz="quarter" idx="12"/>
          </p:nvPr>
        </p:nvSpPr>
        <p:spPr>
          <a:xfrm>
            <a:off x="6353944" y="4710219"/>
            <a:ext cx="594320" cy="273844"/>
          </a:xfrm>
        </p:spPr>
        <p:txBody>
          <a:bodyPr vert="horz" lIns="91440" tIns="45720" rIns="91440" bIns="45720" rtlCol="0" anchor="ctr"/>
          <a:lstStyle>
            <a:lvl1pPr>
              <a:defRPr lang="en-US" smtClean="0">
                <a:latin typeface="Trebuchet MS" pitchFamily="34" charset="0"/>
              </a:defRPr>
            </a:lvl1pPr>
          </a:lstStyle>
          <a:p>
            <a:r>
              <a:rPr lang="en-US" dirty="0"/>
              <a:t># </a:t>
            </a:r>
            <a:fld id="{6D05909F-73A9-412E-9C0F-A163E6110097}" type="slidenum">
              <a:rPr lang="en-US" smtClean="0"/>
              <a:t>‹#›</a:t>
            </a:fld>
            <a:endParaRPr lang="en-US" dirty="0"/>
          </a:p>
        </p:txBody>
      </p:sp>
      <p:grpSp>
        <p:nvGrpSpPr>
          <p:cNvPr id="7" name="Group 6"/>
          <p:cNvGrpSpPr/>
          <p:nvPr/>
        </p:nvGrpSpPr>
        <p:grpSpPr>
          <a:xfrm>
            <a:off x="-21771" y="728783"/>
            <a:ext cx="9231873" cy="108000"/>
            <a:chOff x="-21771" y="872995"/>
            <a:chExt cx="9231873" cy="95089"/>
          </a:xfrm>
        </p:grpSpPr>
        <p:sp>
          <p:nvSpPr>
            <p:cNvPr id="8" name="Freihandform 8"/>
            <p:cNvSpPr/>
            <p:nvPr/>
          </p:nvSpPr>
          <p:spPr>
            <a:xfrm>
              <a:off x="-7260" y="896075"/>
              <a:ext cx="9217362" cy="58384"/>
            </a:xfrm>
            <a:custGeom>
              <a:avLst/>
              <a:gdLst>
                <a:gd name="f0" fmla="val 10800000"/>
                <a:gd name="f1" fmla="val 5400000"/>
                <a:gd name="f2" fmla="val 180"/>
                <a:gd name="f3" fmla="val w"/>
                <a:gd name="f4" fmla="val h"/>
                <a:gd name="f5" fmla="val 0"/>
                <a:gd name="f6" fmla="val 9217365"/>
                <a:gd name="f7" fmla="val 58382"/>
                <a:gd name="f8" fmla="val 3156857"/>
                <a:gd name="f9" fmla="val 58057"/>
                <a:gd name="f10" fmla="val 4259943"/>
                <a:gd name="f11" fmla="val 59267"/>
                <a:gd name="f12" fmla="val 5737981"/>
                <a:gd name="f13" fmla="val 7257"/>
                <a:gd name="f14" fmla="val 6618514"/>
                <a:gd name="f15" fmla="val 7499047"/>
                <a:gd name="f16" fmla="val 8017933"/>
                <a:gd name="f17" fmla="val 54428"/>
                <a:gd name="f18" fmla="val 8440057"/>
                <a:gd name="f19" fmla="val 8862181"/>
                <a:gd name="f20" fmla="val 61686"/>
                <a:gd name="f21" fmla="val 9033933"/>
                <a:gd name="f22" fmla="val 33867"/>
                <a:gd name="f23" fmla="val 9151257"/>
                <a:gd name="f24" fmla="val 29029"/>
                <a:gd name="f25" fmla="val 9268581"/>
                <a:gd name="f26" fmla="val 24191"/>
                <a:gd name="f27" fmla="val 9206290"/>
                <a:gd name="f28" fmla="val 26610"/>
                <a:gd name="f29" fmla="val 9144000"/>
                <a:gd name="f30" fmla="+- 0 0 -90"/>
                <a:gd name="f31" fmla="*/ f3 1 9217365"/>
                <a:gd name="f32" fmla="*/ f4 1 58382"/>
                <a:gd name="f33" fmla="val f5"/>
                <a:gd name="f34" fmla="val f6"/>
                <a:gd name="f35" fmla="val f7"/>
                <a:gd name="f36" fmla="*/ f30 f0 1"/>
                <a:gd name="f37" fmla="+- f35 0 f33"/>
                <a:gd name="f38" fmla="+- f34 0 f33"/>
                <a:gd name="f39" fmla="*/ f36 1 f2"/>
                <a:gd name="f40" fmla="*/ f38 1 9217365"/>
                <a:gd name="f41" fmla="*/ f37 1 58382"/>
                <a:gd name="f42" fmla="*/ 0 f38 1"/>
                <a:gd name="f43" fmla="*/ 0 f37 1"/>
                <a:gd name="f44" fmla="*/ 3156857 f38 1"/>
                <a:gd name="f45" fmla="*/ 58057 f37 1"/>
                <a:gd name="f46" fmla="*/ 6618514 f38 1"/>
                <a:gd name="f47" fmla="*/ 7257 f37 1"/>
                <a:gd name="f48" fmla="*/ 8440057 f38 1"/>
                <a:gd name="f49" fmla="*/ 9151257 f38 1"/>
                <a:gd name="f50" fmla="*/ 29029 f37 1"/>
                <a:gd name="f51" fmla="*/ 9144000 f38 1"/>
                <a:gd name="f52" fmla="+- f39 0 f1"/>
                <a:gd name="f53" fmla="*/ f42 1 9217365"/>
                <a:gd name="f54" fmla="*/ f43 1 58382"/>
                <a:gd name="f55" fmla="*/ f44 1 9217365"/>
                <a:gd name="f56" fmla="*/ f45 1 58382"/>
                <a:gd name="f57" fmla="*/ f46 1 9217365"/>
                <a:gd name="f58" fmla="*/ f47 1 58382"/>
                <a:gd name="f59" fmla="*/ f48 1 9217365"/>
                <a:gd name="f60" fmla="*/ f49 1 9217365"/>
                <a:gd name="f61" fmla="*/ f50 1 58382"/>
                <a:gd name="f62" fmla="*/ f51 1 9217365"/>
                <a:gd name="f63" fmla="*/ f33 1 f40"/>
                <a:gd name="f64" fmla="*/ f34 1 f40"/>
                <a:gd name="f65" fmla="*/ f33 1 f41"/>
                <a:gd name="f66" fmla="*/ f35 1 f41"/>
                <a:gd name="f67" fmla="*/ f53 1 f40"/>
                <a:gd name="f68" fmla="*/ f54 1 f41"/>
                <a:gd name="f69" fmla="*/ f55 1 f40"/>
                <a:gd name="f70" fmla="*/ f56 1 f41"/>
                <a:gd name="f71" fmla="*/ f57 1 f40"/>
                <a:gd name="f72" fmla="*/ f58 1 f41"/>
                <a:gd name="f73" fmla="*/ f59 1 f40"/>
                <a:gd name="f74" fmla="*/ f60 1 f40"/>
                <a:gd name="f75" fmla="*/ f61 1 f41"/>
                <a:gd name="f76" fmla="*/ f62 1 f40"/>
                <a:gd name="f77" fmla="*/ f63 f31 1"/>
                <a:gd name="f78" fmla="*/ f64 f31 1"/>
                <a:gd name="f79" fmla="*/ f66 f32 1"/>
                <a:gd name="f80" fmla="*/ f65 f32 1"/>
                <a:gd name="f81" fmla="*/ f67 f31 1"/>
                <a:gd name="f82" fmla="*/ f68 f32 1"/>
                <a:gd name="f83" fmla="*/ f69 f31 1"/>
                <a:gd name="f84" fmla="*/ f70 f32 1"/>
                <a:gd name="f85" fmla="*/ f71 f31 1"/>
                <a:gd name="f86" fmla="*/ f72 f32 1"/>
                <a:gd name="f87" fmla="*/ f73 f31 1"/>
                <a:gd name="f88" fmla="*/ f74 f31 1"/>
                <a:gd name="f89" fmla="*/ f75 f32 1"/>
                <a:gd name="f90" fmla="*/ f76 f31 1"/>
              </a:gdLst>
              <a:ahLst/>
              <a:cxnLst>
                <a:cxn ang="3cd4">
                  <a:pos x="hc" y="t"/>
                </a:cxn>
                <a:cxn ang="0">
                  <a:pos x="r" y="vc"/>
                </a:cxn>
                <a:cxn ang="cd4">
                  <a:pos x="hc" y="b"/>
                </a:cxn>
                <a:cxn ang="cd2">
                  <a:pos x="l" y="vc"/>
                </a:cxn>
                <a:cxn ang="f52">
                  <a:pos x="f81" y="f82"/>
                </a:cxn>
                <a:cxn ang="f52">
                  <a:pos x="f83" y="f84"/>
                </a:cxn>
                <a:cxn ang="f52">
                  <a:pos x="f85" y="f86"/>
                </a:cxn>
                <a:cxn ang="f52">
                  <a:pos x="f87" y="f84"/>
                </a:cxn>
                <a:cxn ang="f52">
                  <a:pos x="f88" y="f89"/>
                </a:cxn>
                <a:cxn ang="f52">
                  <a:pos x="f90" y="f89"/>
                </a:cxn>
              </a:cxnLst>
              <a:rect l="f77" t="f80" r="f78" b="f79"/>
              <a:pathLst>
                <a:path w="9217365" h="58382">
                  <a:moveTo>
                    <a:pt x="f5" y="f5"/>
                  </a:moveTo>
                  <a:lnTo>
                    <a:pt x="f8" y="f9"/>
                  </a:lnTo>
                  <a:cubicBezTo>
                    <a:pt x="f10" y="f11"/>
                    <a:pt x="f12" y="f13"/>
                    <a:pt x="f14" y="f13"/>
                  </a:cubicBezTo>
                  <a:cubicBezTo>
                    <a:pt x="f15" y="f13"/>
                    <a:pt x="f16" y="f17"/>
                    <a:pt x="f18" y="f9"/>
                  </a:cubicBezTo>
                  <a:cubicBezTo>
                    <a:pt x="f19" y="f20"/>
                    <a:pt x="f21" y="f22"/>
                    <a:pt x="f23" y="f24"/>
                  </a:cubicBezTo>
                  <a:cubicBezTo>
                    <a:pt x="f25" y="f26"/>
                    <a:pt x="f27" y="f28"/>
                    <a:pt x="f29" y="f24"/>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99CC33"/>
                </a:solidFill>
                <a:uFillTx/>
                <a:latin typeface="Trebuchet MS" pitchFamily="34" charset="0"/>
              </a:endParaRPr>
            </a:p>
          </p:txBody>
        </p:sp>
        <p:sp>
          <p:nvSpPr>
            <p:cNvPr id="9" name="Freihandform 9"/>
            <p:cNvSpPr/>
            <p:nvPr/>
          </p:nvSpPr>
          <p:spPr>
            <a:xfrm>
              <a:off x="-7260" y="872995"/>
              <a:ext cx="9151260" cy="95088"/>
            </a:xfrm>
            <a:custGeom>
              <a:avLst/>
              <a:gdLst>
                <a:gd name="f0" fmla="val 10800000"/>
                <a:gd name="f1" fmla="val 5400000"/>
                <a:gd name="f2" fmla="val 180"/>
                <a:gd name="f3" fmla="val w"/>
                <a:gd name="f4" fmla="val h"/>
                <a:gd name="f5" fmla="val 0"/>
                <a:gd name="f6" fmla="val 9151257"/>
                <a:gd name="f7" fmla="val 131343"/>
                <a:gd name="f8" fmla="val 37000"/>
                <a:gd name="f9" fmla="val 241904"/>
                <a:gd name="f10" fmla="val 16438"/>
                <a:gd name="f11" fmla="val 483809"/>
                <a:gd name="f12" fmla="val -4124"/>
                <a:gd name="f13" fmla="val 979714"/>
                <a:gd name="f14" fmla="val 714"/>
                <a:gd name="f15" fmla="val 1475619"/>
                <a:gd name="f16" fmla="val 5552"/>
                <a:gd name="f17" fmla="val 2310190"/>
                <a:gd name="f18" fmla="val 52724"/>
                <a:gd name="f19" fmla="val 2975428"/>
                <a:gd name="f20" fmla="val 66029"/>
                <a:gd name="f21" fmla="val 3640666"/>
                <a:gd name="f22" fmla="val 79334"/>
                <a:gd name="f23" fmla="val 4338562"/>
                <a:gd name="f24" fmla="val 85381"/>
                <a:gd name="f25" fmla="val 4971143"/>
                <a:gd name="f26" fmla="val 80543"/>
                <a:gd name="f27" fmla="val 5603724"/>
                <a:gd name="f28" fmla="val 75705"/>
                <a:gd name="f29" fmla="val 6770914"/>
                <a:gd name="f30" fmla="val 8164286"/>
                <a:gd name="f31" fmla="val 44257"/>
                <a:gd name="f32" fmla="val 8561010"/>
                <a:gd name="f33" fmla="val 59981"/>
                <a:gd name="f34" fmla="val 8856133"/>
                <a:gd name="f35" fmla="val 95662"/>
                <a:gd name="f36" fmla="+- 0 0 -90"/>
                <a:gd name="f37" fmla="*/ f3 1 9151257"/>
                <a:gd name="f38" fmla="*/ f4 1 131343"/>
                <a:gd name="f39" fmla="val f5"/>
                <a:gd name="f40" fmla="val f6"/>
                <a:gd name="f41" fmla="val f7"/>
                <a:gd name="f42" fmla="*/ f36 f0 1"/>
                <a:gd name="f43" fmla="+- f41 0 f39"/>
                <a:gd name="f44" fmla="+- f40 0 f39"/>
                <a:gd name="f45" fmla="*/ f42 1 f2"/>
                <a:gd name="f46" fmla="*/ f44 1 9151257"/>
                <a:gd name="f47" fmla="*/ f43 1 131343"/>
                <a:gd name="f48" fmla="*/ 0 f44 1"/>
                <a:gd name="f49" fmla="*/ 37000 f43 1"/>
                <a:gd name="f50" fmla="*/ 979714 f44 1"/>
                <a:gd name="f51" fmla="*/ 714 f43 1"/>
                <a:gd name="f52" fmla="*/ 2975428 f44 1"/>
                <a:gd name="f53" fmla="*/ 66029 f43 1"/>
                <a:gd name="f54" fmla="*/ 4971143 f44 1"/>
                <a:gd name="f55" fmla="*/ 80543 f43 1"/>
                <a:gd name="f56" fmla="*/ 6770914 f44 1"/>
                <a:gd name="f57" fmla="*/ 8164286 f44 1"/>
                <a:gd name="f58" fmla="*/ 44257 f43 1"/>
                <a:gd name="f59" fmla="*/ 9151257 f44 1"/>
                <a:gd name="f60" fmla="*/ 131343 f43 1"/>
                <a:gd name="f61" fmla="+- f45 0 f1"/>
                <a:gd name="f62" fmla="*/ f48 1 9151257"/>
                <a:gd name="f63" fmla="*/ f49 1 131343"/>
                <a:gd name="f64" fmla="*/ f50 1 9151257"/>
                <a:gd name="f65" fmla="*/ f51 1 131343"/>
                <a:gd name="f66" fmla="*/ f52 1 9151257"/>
                <a:gd name="f67" fmla="*/ f53 1 131343"/>
                <a:gd name="f68" fmla="*/ f54 1 9151257"/>
                <a:gd name="f69" fmla="*/ f55 1 131343"/>
                <a:gd name="f70" fmla="*/ f56 1 9151257"/>
                <a:gd name="f71" fmla="*/ f57 1 9151257"/>
                <a:gd name="f72" fmla="*/ f58 1 131343"/>
                <a:gd name="f73" fmla="*/ f59 1 9151257"/>
                <a:gd name="f74" fmla="*/ f60 1 131343"/>
                <a:gd name="f75" fmla="*/ f39 1 f46"/>
                <a:gd name="f76" fmla="*/ f40 1 f46"/>
                <a:gd name="f77" fmla="*/ f39 1 f47"/>
                <a:gd name="f78" fmla="*/ f41 1 f47"/>
                <a:gd name="f79" fmla="*/ f62 1 f46"/>
                <a:gd name="f80" fmla="*/ f63 1 f47"/>
                <a:gd name="f81" fmla="*/ f64 1 f46"/>
                <a:gd name="f82" fmla="*/ f65 1 f47"/>
                <a:gd name="f83" fmla="*/ f66 1 f46"/>
                <a:gd name="f84" fmla="*/ f67 1 f47"/>
                <a:gd name="f85" fmla="*/ f68 1 f46"/>
                <a:gd name="f86" fmla="*/ f69 1 f47"/>
                <a:gd name="f87" fmla="*/ f70 1 f46"/>
                <a:gd name="f88" fmla="*/ f71 1 f46"/>
                <a:gd name="f89" fmla="*/ f72 1 f47"/>
                <a:gd name="f90" fmla="*/ f73 1 f46"/>
                <a:gd name="f91" fmla="*/ f74 1 f47"/>
                <a:gd name="f92" fmla="*/ f75 f37 1"/>
                <a:gd name="f93" fmla="*/ f76 f37 1"/>
                <a:gd name="f94" fmla="*/ f78 f38 1"/>
                <a:gd name="f95" fmla="*/ f77 f38 1"/>
                <a:gd name="f96" fmla="*/ f79 f37 1"/>
                <a:gd name="f97" fmla="*/ f80 f38 1"/>
                <a:gd name="f98" fmla="*/ f81 f37 1"/>
                <a:gd name="f99" fmla="*/ f82 f38 1"/>
                <a:gd name="f100" fmla="*/ f83 f37 1"/>
                <a:gd name="f101" fmla="*/ f84 f38 1"/>
                <a:gd name="f102" fmla="*/ f85 f37 1"/>
                <a:gd name="f103" fmla="*/ f86 f38 1"/>
                <a:gd name="f104" fmla="*/ f87 f37 1"/>
                <a:gd name="f105" fmla="*/ f88 f37 1"/>
                <a:gd name="f106" fmla="*/ f89 f38 1"/>
                <a:gd name="f107" fmla="*/ f90 f37 1"/>
                <a:gd name="f108" fmla="*/ f91 f38 1"/>
              </a:gdLst>
              <a:ahLst/>
              <a:cxnLst>
                <a:cxn ang="3cd4">
                  <a:pos x="hc" y="t"/>
                </a:cxn>
                <a:cxn ang="0">
                  <a:pos x="r" y="vc"/>
                </a:cxn>
                <a:cxn ang="cd4">
                  <a:pos x="hc" y="b"/>
                </a:cxn>
                <a:cxn ang="cd2">
                  <a:pos x="l" y="vc"/>
                </a:cxn>
                <a:cxn ang="f61">
                  <a:pos x="f96" y="f97"/>
                </a:cxn>
                <a:cxn ang="f61">
                  <a:pos x="f98" y="f99"/>
                </a:cxn>
                <a:cxn ang="f61">
                  <a:pos x="f100" y="f101"/>
                </a:cxn>
                <a:cxn ang="f61">
                  <a:pos x="f102" y="f103"/>
                </a:cxn>
                <a:cxn ang="f61">
                  <a:pos x="f104" y="f97"/>
                </a:cxn>
                <a:cxn ang="f61">
                  <a:pos x="f105" y="f106"/>
                </a:cxn>
                <a:cxn ang="f61">
                  <a:pos x="f107" y="f108"/>
                </a:cxn>
              </a:cxnLst>
              <a:rect l="f92" t="f95" r="f93" b="f94"/>
              <a:pathLst>
                <a:path w="9151257" h="131343">
                  <a:moveTo>
                    <a:pt x="f5" y="f8"/>
                  </a:moveTo>
                  <a:cubicBezTo>
                    <a:pt x="f9" y="f10"/>
                    <a:pt x="f11" y="f12"/>
                    <a:pt x="f13" y="f14"/>
                  </a:cubicBezTo>
                  <a:cubicBezTo>
                    <a:pt x="f15" y="f16"/>
                    <a:pt x="f17" y="f18"/>
                    <a:pt x="f19" y="f20"/>
                  </a:cubicBezTo>
                  <a:cubicBezTo>
                    <a:pt x="f21" y="f22"/>
                    <a:pt x="f23" y="f24"/>
                    <a:pt x="f25" y="f26"/>
                  </a:cubicBezTo>
                  <a:cubicBezTo>
                    <a:pt x="f27" y="f28"/>
                    <a:pt x="f29" y="f8"/>
                    <a:pt x="f29" y="f8"/>
                  </a:cubicBezTo>
                  <a:lnTo>
                    <a:pt x="f30" y="f31"/>
                  </a:lnTo>
                  <a:cubicBezTo>
                    <a:pt x="f32" y="f33"/>
                    <a:pt x="f34" y="f35"/>
                    <a:pt x="f6" y="f7"/>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Trebuchet MS" pitchFamily="34" charset="0"/>
              </a:endParaRPr>
            </a:p>
          </p:txBody>
        </p:sp>
        <p:sp>
          <p:nvSpPr>
            <p:cNvPr id="10" name="Freihandform 10"/>
            <p:cNvSpPr/>
            <p:nvPr/>
          </p:nvSpPr>
          <p:spPr>
            <a:xfrm>
              <a:off x="-21771" y="910029"/>
              <a:ext cx="9165771" cy="58055"/>
            </a:xfrm>
            <a:custGeom>
              <a:avLst/>
              <a:gdLst>
                <a:gd name="f0" fmla="val 10800000"/>
                <a:gd name="f1" fmla="val 5400000"/>
                <a:gd name="f2" fmla="val 180"/>
                <a:gd name="f3" fmla="val w"/>
                <a:gd name="f4" fmla="val h"/>
                <a:gd name="f5" fmla="val 0"/>
                <a:gd name="f6" fmla="val 9165771"/>
                <a:gd name="f7" fmla="val 58057"/>
                <a:gd name="f8" fmla="val 7257"/>
                <a:gd name="f9" fmla="val 2532742"/>
                <a:gd name="f10" fmla="val 3328609"/>
                <a:gd name="f11" fmla="val 6048"/>
                <a:gd name="f12" fmla="val 4775200"/>
                <a:gd name="f13" fmla="val 43543"/>
                <a:gd name="f14" fmla="val 5820228"/>
                <a:gd name="f15" fmla="val 6148009"/>
                <a:gd name="f16" fmla="val 6741885"/>
                <a:gd name="f17" fmla="val 8643257"/>
                <a:gd name="f18" fmla="val 36286"/>
                <a:gd name="f19" fmla="val 9047238"/>
                <a:gd name="f20" fmla="val 37496"/>
                <a:gd name="f21" fmla="val 9106504"/>
                <a:gd name="f22" fmla="val 44148"/>
                <a:gd name="f23" fmla="val 50800"/>
                <a:gd name="f24" fmla="+- 0 0 -90"/>
                <a:gd name="f25" fmla="*/ f3 1 9165771"/>
                <a:gd name="f26" fmla="*/ f4 1 58057"/>
                <a:gd name="f27" fmla="val f5"/>
                <a:gd name="f28" fmla="val f6"/>
                <a:gd name="f29" fmla="val f7"/>
                <a:gd name="f30" fmla="*/ f24 f0 1"/>
                <a:gd name="f31" fmla="+- f29 0 f27"/>
                <a:gd name="f32" fmla="+- f28 0 f27"/>
                <a:gd name="f33" fmla="*/ f30 1 f2"/>
                <a:gd name="f34" fmla="*/ f32 1 9165771"/>
                <a:gd name="f35" fmla="*/ f31 1 58057"/>
                <a:gd name="f36" fmla="*/ 0 f32 1"/>
                <a:gd name="f37" fmla="*/ 7257 f31 1"/>
                <a:gd name="f38" fmla="*/ 2532742 f32 1"/>
                <a:gd name="f39" fmla="*/ 0 f31 1"/>
                <a:gd name="f40" fmla="*/ 4775200 f32 1"/>
                <a:gd name="f41" fmla="*/ 43543 f31 1"/>
                <a:gd name="f42" fmla="*/ 5820228 f32 1"/>
                <a:gd name="f43" fmla="*/ 58057 f31 1"/>
                <a:gd name="f44" fmla="*/ 6741885 f32 1"/>
                <a:gd name="f45" fmla="*/ 8643257 f32 1"/>
                <a:gd name="f46" fmla="*/ 36286 f31 1"/>
                <a:gd name="f47" fmla="*/ 9165771 f32 1"/>
                <a:gd name="f48" fmla="*/ 50800 f31 1"/>
                <a:gd name="f49" fmla="+- f33 0 f1"/>
                <a:gd name="f50" fmla="*/ f36 1 9165771"/>
                <a:gd name="f51" fmla="*/ f37 1 58057"/>
                <a:gd name="f52" fmla="*/ f38 1 9165771"/>
                <a:gd name="f53" fmla="*/ f39 1 58057"/>
                <a:gd name="f54" fmla="*/ f40 1 9165771"/>
                <a:gd name="f55" fmla="*/ f41 1 58057"/>
                <a:gd name="f56" fmla="*/ f42 1 9165771"/>
                <a:gd name="f57" fmla="*/ f43 1 58057"/>
                <a:gd name="f58" fmla="*/ f44 1 9165771"/>
                <a:gd name="f59" fmla="*/ f45 1 9165771"/>
                <a:gd name="f60" fmla="*/ f46 1 58057"/>
                <a:gd name="f61" fmla="*/ f47 1 9165771"/>
                <a:gd name="f62" fmla="*/ f48 1 58057"/>
                <a:gd name="f63" fmla="*/ f27 1 f34"/>
                <a:gd name="f64" fmla="*/ f28 1 f34"/>
                <a:gd name="f65" fmla="*/ f27 1 f35"/>
                <a:gd name="f66" fmla="*/ f29 1 f35"/>
                <a:gd name="f67" fmla="*/ f50 1 f34"/>
                <a:gd name="f68" fmla="*/ f51 1 f35"/>
                <a:gd name="f69" fmla="*/ f52 1 f34"/>
                <a:gd name="f70" fmla="*/ f53 1 f35"/>
                <a:gd name="f71" fmla="*/ f54 1 f34"/>
                <a:gd name="f72" fmla="*/ f55 1 f35"/>
                <a:gd name="f73" fmla="*/ f56 1 f34"/>
                <a:gd name="f74" fmla="*/ f57 1 f35"/>
                <a:gd name="f75" fmla="*/ f58 1 f34"/>
                <a:gd name="f76" fmla="*/ f59 1 f34"/>
                <a:gd name="f77" fmla="*/ f60 1 f35"/>
                <a:gd name="f78" fmla="*/ f61 1 f34"/>
                <a:gd name="f79" fmla="*/ f62 1 f35"/>
                <a:gd name="f80" fmla="*/ f63 f25 1"/>
                <a:gd name="f81" fmla="*/ f64 f25 1"/>
                <a:gd name="f82" fmla="*/ f66 f26 1"/>
                <a:gd name="f83" fmla="*/ f65 f26 1"/>
                <a:gd name="f84" fmla="*/ f67 f25 1"/>
                <a:gd name="f85" fmla="*/ f68 f26 1"/>
                <a:gd name="f86" fmla="*/ f69 f25 1"/>
                <a:gd name="f87" fmla="*/ f70 f26 1"/>
                <a:gd name="f88" fmla="*/ f71 f25 1"/>
                <a:gd name="f89" fmla="*/ f72 f26 1"/>
                <a:gd name="f90" fmla="*/ f73 f25 1"/>
                <a:gd name="f91" fmla="*/ f74 f26 1"/>
                <a:gd name="f92" fmla="*/ f75 f25 1"/>
                <a:gd name="f93" fmla="*/ f76 f25 1"/>
                <a:gd name="f94" fmla="*/ f77 f26 1"/>
                <a:gd name="f95" fmla="*/ f78 f25 1"/>
                <a:gd name="f96" fmla="*/ f79 f26 1"/>
              </a:gdLst>
              <a:ahLst/>
              <a:cxnLst>
                <a:cxn ang="3cd4">
                  <a:pos x="hc" y="t"/>
                </a:cxn>
                <a:cxn ang="0">
                  <a:pos x="r" y="vc"/>
                </a:cxn>
                <a:cxn ang="cd4">
                  <a:pos x="hc" y="b"/>
                </a:cxn>
                <a:cxn ang="cd2">
                  <a:pos x="l" y="vc"/>
                </a:cxn>
                <a:cxn ang="f49">
                  <a:pos x="f84" y="f85"/>
                </a:cxn>
                <a:cxn ang="f49">
                  <a:pos x="f86" y="f87"/>
                </a:cxn>
                <a:cxn ang="f49">
                  <a:pos x="f88" y="f89"/>
                </a:cxn>
                <a:cxn ang="f49">
                  <a:pos x="f90" y="f91"/>
                </a:cxn>
                <a:cxn ang="f49">
                  <a:pos x="f92" y="f89"/>
                </a:cxn>
                <a:cxn ang="f49">
                  <a:pos x="f93" y="f94"/>
                </a:cxn>
                <a:cxn ang="f49">
                  <a:pos x="f95" y="f96"/>
                </a:cxn>
              </a:cxnLst>
              <a:rect l="f80" t="f83" r="f81" b="f82"/>
              <a:pathLst>
                <a:path w="9165771" h="58057">
                  <a:moveTo>
                    <a:pt x="f5" y="f8"/>
                  </a:moveTo>
                  <a:lnTo>
                    <a:pt x="f9" y="f5"/>
                  </a:lnTo>
                  <a:cubicBezTo>
                    <a:pt x="f10" y="f11"/>
                    <a:pt x="f12" y="f13"/>
                    <a:pt x="f12" y="f13"/>
                  </a:cubicBezTo>
                  <a:lnTo>
                    <a:pt x="f14" y="f7"/>
                  </a:lnTo>
                  <a:cubicBezTo>
                    <a:pt x="f15" y="f7"/>
                    <a:pt x="f16" y="f13"/>
                    <a:pt x="f16" y="f13"/>
                  </a:cubicBezTo>
                  <a:lnTo>
                    <a:pt x="f17" y="f18"/>
                  </a:lnTo>
                  <a:cubicBezTo>
                    <a:pt x="f19" y="f20"/>
                    <a:pt x="f21" y="f22"/>
                    <a:pt x="f6" y="f23"/>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Trebuchet MS" pitchFamily="34" charset="0"/>
              </a:endParaRPr>
            </a:p>
          </p:txBody>
        </p:sp>
      </p:grpSp>
      <p:grpSp>
        <p:nvGrpSpPr>
          <p:cNvPr id="11" name="Group 10"/>
          <p:cNvGrpSpPr/>
          <p:nvPr/>
        </p:nvGrpSpPr>
        <p:grpSpPr>
          <a:xfrm>
            <a:off x="-36511" y="4546943"/>
            <a:ext cx="9231873" cy="77036"/>
            <a:chOff x="-36511" y="6062590"/>
            <a:chExt cx="9231873" cy="102715"/>
          </a:xfrm>
        </p:grpSpPr>
        <p:sp>
          <p:nvSpPr>
            <p:cNvPr id="12" name="Freihandform 11"/>
            <p:cNvSpPr/>
            <p:nvPr/>
          </p:nvSpPr>
          <p:spPr>
            <a:xfrm>
              <a:off x="-22000" y="6065480"/>
              <a:ext cx="9217362" cy="53071"/>
            </a:xfrm>
            <a:custGeom>
              <a:avLst/>
              <a:gdLst>
                <a:gd name="f0" fmla="val 10800000"/>
                <a:gd name="f1" fmla="val 5400000"/>
                <a:gd name="f2" fmla="val 180"/>
                <a:gd name="f3" fmla="val w"/>
                <a:gd name="f4" fmla="val h"/>
                <a:gd name="f5" fmla="val 0"/>
                <a:gd name="f6" fmla="val 9217365"/>
                <a:gd name="f7" fmla="val 58382"/>
                <a:gd name="f8" fmla="val 3156857"/>
                <a:gd name="f9" fmla="val 58057"/>
                <a:gd name="f10" fmla="val 4259943"/>
                <a:gd name="f11" fmla="val 59267"/>
                <a:gd name="f12" fmla="val 5737981"/>
                <a:gd name="f13" fmla="val 7257"/>
                <a:gd name="f14" fmla="val 6618514"/>
                <a:gd name="f15" fmla="val 7499047"/>
                <a:gd name="f16" fmla="val 8017933"/>
                <a:gd name="f17" fmla="val 54428"/>
                <a:gd name="f18" fmla="val 8440057"/>
                <a:gd name="f19" fmla="val 8862181"/>
                <a:gd name="f20" fmla="val 61686"/>
                <a:gd name="f21" fmla="val 9033933"/>
                <a:gd name="f22" fmla="val 33867"/>
                <a:gd name="f23" fmla="val 9151257"/>
                <a:gd name="f24" fmla="val 29029"/>
                <a:gd name="f25" fmla="val 9268581"/>
                <a:gd name="f26" fmla="val 24191"/>
                <a:gd name="f27" fmla="val 9206290"/>
                <a:gd name="f28" fmla="val 26610"/>
                <a:gd name="f29" fmla="val 9144000"/>
                <a:gd name="f30" fmla="+- 0 0 -90"/>
                <a:gd name="f31" fmla="*/ f3 1 9217365"/>
                <a:gd name="f32" fmla="*/ f4 1 58382"/>
                <a:gd name="f33" fmla="val f5"/>
                <a:gd name="f34" fmla="val f6"/>
                <a:gd name="f35" fmla="val f7"/>
                <a:gd name="f36" fmla="*/ f30 f0 1"/>
                <a:gd name="f37" fmla="+- f35 0 f33"/>
                <a:gd name="f38" fmla="+- f34 0 f33"/>
                <a:gd name="f39" fmla="*/ f36 1 f2"/>
                <a:gd name="f40" fmla="*/ f38 1 9217365"/>
                <a:gd name="f41" fmla="*/ f37 1 58382"/>
                <a:gd name="f42" fmla="*/ 0 f38 1"/>
                <a:gd name="f43" fmla="*/ 0 f37 1"/>
                <a:gd name="f44" fmla="*/ 3156857 f38 1"/>
                <a:gd name="f45" fmla="*/ 58057 f37 1"/>
                <a:gd name="f46" fmla="*/ 6618514 f38 1"/>
                <a:gd name="f47" fmla="*/ 7257 f37 1"/>
                <a:gd name="f48" fmla="*/ 8440057 f38 1"/>
                <a:gd name="f49" fmla="*/ 9151257 f38 1"/>
                <a:gd name="f50" fmla="*/ 29029 f37 1"/>
                <a:gd name="f51" fmla="*/ 9144000 f38 1"/>
                <a:gd name="f52" fmla="+- f39 0 f1"/>
                <a:gd name="f53" fmla="*/ f42 1 9217365"/>
                <a:gd name="f54" fmla="*/ f43 1 58382"/>
                <a:gd name="f55" fmla="*/ f44 1 9217365"/>
                <a:gd name="f56" fmla="*/ f45 1 58382"/>
                <a:gd name="f57" fmla="*/ f46 1 9217365"/>
                <a:gd name="f58" fmla="*/ f47 1 58382"/>
                <a:gd name="f59" fmla="*/ f48 1 9217365"/>
                <a:gd name="f60" fmla="*/ f49 1 9217365"/>
                <a:gd name="f61" fmla="*/ f50 1 58382"/>
                <a:gd name="f62" fmla="*/ f51 1 9217365"/>
                <a:gd name="f63" fmla="*/ f33 1 f40"/>
                <a:gd name="f64" fmla="*/ f34 1 f40"/>
                <a:gd name="f65" fmla="*/ f33 1 f41"/>
                <a:gd name="f66" fmla="*/ f35 1 f41"/>
                <a:gd name="f67" fmla="*/ f53 1 f40"/>
                <a:gd name="f68" fmla="*/ f54 1 f41"/>
                <a:gd name="f69" fmla="*/ f55 1 f40"/>
                <a:gd name="f70" fmla="*/ f56 1 f41"/>
                <a:gd name="f71" fmla="*/ f57 1 f40"/>
                <a:gd name="f72" fmla="*/ f58 1 f41"/>
                <a:gd name="f73" fmla="*/ f59 1 f40"/>
                <a:gd name="f74" fmla="*/ f60 1 f40"/>
                <a:gd name="f75" fmla="*/ f61 1 f41"/>
                <a:gd name="f76" fmla="*/ f62 1 f40"/>
                <a:gd name="f77" fmla="*/ f63 f31 1"/>
                <a:gd name="f78" fmla="*/ f64 f31 1"/>
                <a:gd name="f79" fmla="*/ f66 f32 1"/>
                <a:gd name="f80" fmla="*/ f65 f32 1"/>
                <a:gd name="f81" fmla="*/ f67 f31 1"/>
                <a:gd name="f82" fmla="*/ f68 f32 1"/>
                <a:gd name="f83" fmla="*/ f69 f31 1"/>
                <a:gd name="f84" fmla="*/ f70 f32 1"/>
                <a:gd name="f85" fmla="*/ f71 f31 1"/>
                <a:gd name="f86" fmla="*/ f72 f32 1"/>
                <a:gd name="f87" fmla="*/ f73 f31 1"/>
                <a:gd name="f88" fmla="*/ f74 f31 1"/>
                <a:gd name="f89" fmla="*/ f75 f32 1"/>
                <a:gd name="f90" fmla="*/ f76 f31 1"/>
              </a:gdLst>
              <a:ahLst/>
              <a:cxnLst>
                <a:cxn ang="3cd4">
                  <a:pos x="hc" y="t"/>
                </a:cxn>
                <a:cxn ang="0">
                  <a:pos x="r" y="vc"/>
                </a:cxn>
                <a:cxn ang="cd4">
                  <a:pos x="hc" y="b"/>
                </a:cxn>
                <a:cxn ang="cd2">
                  <a:pos x="l" y="vc"/>
                </a:cxn>
                <a:cxn ang="f52">
                  <a:pos x="f81" y="f82"/>
                </a:cxn>
                <a:cxn ang="f52">
                  <a:pos x="f83" y="f84"/>
                </a:cxn>
                <a:cxn ang="f52">
                  <a:pos x="f85" y="f86"/>
                </a:cxn>
                <a:cxn ang="f52">
                  <a:pos x="f87" y="f84"/>
                </a:cxn>
                <a:cxn ang="f52">
                  <a:pos x="f88" y="f89"/>
                </a:cxn>
                <a:cxn ang="f52">
                  <a:pos x="f90" y="f89"/>
                </a:cxn>
              </a:cxnLst>
              <a:rect l="f77" t="f80" r="f78" b="f79"/>
              <a:pathLst>
                <a:path w="9217365" h="58382">
                  <a:moveTo>
                    <a:pt x="f5" y="f5"/>
                  </a:moveTo>
                  <a:lnTo>
                    <a:pt x="f8" y="f9"/>
                  </a:lnTo>
                  <a:cubicBezTo>
                    <a:pt x="f10" y="f11"/>
                    <a:pt x="f12" y="f13"/>
                    <a:pt x="f14" y="f13"/>
                  </a:cubicBezTo>
                  <a:cubicBezTo>
                    <a:pt x="f15" y="f13"/>
                    <a:pt x="f16" y="f17"/>
                    <a:pt x="f18" y="f9"/>
                  </a:cubicBezTo>
                  <a:cubicBezTo>
                    <a:pt x="f19" y="f20"/>
                    <a:pt x="f21" y="f22"/>
                    <a:pt x="f23" y="f24"/>
                  </a:cubicBezTo>
                  <a:cubicBezTo>
                    <a:pt x="f25" y="f26"/>
                    <a:pt x="f27" y="f28"/>
                    <a:pt x="f29" y="f24"/>
                  </a:cubicBezTo>
                </a:path>
              </a:pathLst>
            </a:custGeom>
            <a:noFill/>
            <a:ln w="19046">
              <a:solidFill>
                <a:srgbClr val="D9D9D9"/>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99CC33"/>
                </a:solidFill>
                <a:uFillTx/>
                <a:latin typeface="Trebuchet MS" pitchFamily="34" charset="0"/>
              </a:endParaRPr>
            </a:p>
          </p:txBody>
        </p:sp>
        <p:sp>
          <p:nvSpPr>
            <p:cNvPr id="13" name="Freihandform 12"/>
            <p:cNvSpPr/>
            <p:nvPr/>
          </p:nvSpPr>
          <p:spPr>
            <a:xfrm>
              <a:off x="-22000" y="6078858"/>
              <a:ext cx="9151260" cy="86447"/>
            </a:xfrm>
            <a:custGeom>
              <a:avLst/>
              <a:gdLst>
                <a:gd name="f0" fmla="val 10800000"/>
                <a:gd name="f1" fmla="val 5400000"/>
                <a:gd name="f2" fmla="val 180"/>
                <a:gd name="f3" fmla="val w"/>
                <a:gd name="f4" fmla="val h"/>
                <a:gd name="f5" fmla="val 0"/>
                <a:gd name="f6" fmla="val 9151257"/>
                <a:gd name="f7" fmla="val 131343"/>
                <a:gd name="f8" fmla="val 37000"/>
                <a:gd name="f9" fmla="val 241904"/>
                <a:gd name="f10" fmla="val 16438"/>
                <a:gd name="f11" fmla="val 483809"/>
                <a:gd name="f12" fmla="val -4124"/>
                <a:gd name="f13" fmla="val 979714"/>
                <a:gd name="f14" fmla="val 714"/>
                <a:gd name="f15" fmla="val 1475619"/>
                <a:gd name="f16" fmla="val 5552"/>
                <a:gd name="f17" fmla="val 2310190"/>
                <a:gd name="f18" fmla="val 52724"/>
                <a:gd name="f19" fmla="val 2975428"/>
                <a:gd name="f20" fmla="val 66029"/>
                <a:gd name="f21" fmla="val 3640666"/>
                <a:gd name="f22" fmla="val 79334"/>
                <a:gd name="f23" fmla="val 4338562"/>
                <a:gd name="f24" fmla="val 85381"/>
                <a:gd name="f25" fmla="val 4971143"/>
                <a:gd name="f26" fmla="val 80543"/>
                <a:gd name="f27" fmla="val 5603724"/>
                <a:gd name="f28" fmla="val 75705"/>
                <a:gd name="f29" fmla="val 6770914"/>
                <a:gd name="f30" fmla="val 8164286"/>
                <a:gd name="f31" fmla="val 44257"/>
                <a:gd name="f32" fmla="val 8561010"/>
                <a:gd name="f33" fmla="val 59981"/>
                <a:gd name="f34" fmla="val 8856133"/>
                <a:gd name="f35" fmla="val 95662"/>
                <a:gd name="f36" fmla="+- 0 0 -90"/>
                <a:gd name="f37" fmla="*/ f3 1 9151257"/>
                <a:gd name="f38" fmla="*/ f4 1 131343"/>
                <a:gd name="f39" fmla="val f5"/>
                <a:gd name="f40" fmla="val f6"/>
                <a:gd name="f41" fmla="val f7"/>
                <a:gd name="f42" fmla="*/ f36 f0 1"/>
                <a:gd name="f43" fmla="+- f41 0 f39"/>
                <a:gd name="f44" fmla="+- f40 0 f39"/>
                <a:gd name="f45" fmla="*/ f42 1 f2"/>
                <a:gd name="f46" fmla="*/ f44 1 9151257"/>
                <a:gd name="f47" fmla="*/ f43 1 131343"/>
                <a:gd name="f48" fmla="*/ 0 f44 1"/>
                <a:gd name="f49" fmla="*/ 37000 f43 1"/>
                <a:gd name="f50" fmla="*/ 979714 f44 1"/>
                <a:gd name="f51" fmla="*/ 714 f43 1"/>
                <a:gd name="f52" fmla="*/ 2975428 f44 1"/>
                <a:gd name="f53" fmla="*/ 66029 f43 1"/>
                <a:gd name="f54" fmla="*/ 4971143 f44 1"/>
                <a:gd name="f55" fmla="*/ 80543 f43 1"/>
                <a:gd name="f56" fmla="*/ 6770914 f44 1"/>
                <a:gd name="f57" fmla="*/ 8164286 f44 1"/>
                <a:gd name="f58" fmla="*/ 44257 f43 1"/>
                <a:gd name="f59" fmla="*/ 9151257 f44 1"/>
                <a:gd name="f60" fmla="*/ 131343 f43 1"/>
                <a:gd name="f61" fmla="+- f45 0 f1"/>
                <a:gd name="f62" fmla="*/ f48 1 9151257"/>
                <a:gd name="f63" fmla="*/ f49 1 131343"/>
                <a:gd name="f64" fmla="*/ f50 1 9151257"/>
                <a:gd name="f65" fmla="*/ f51 1 131343"/>
                <a:gd name="f66" fmla="*/ f52 1 9151257"/>
                <a:gd name="f67" fmla="*/ f53 1 131343"/>
                <a:gd name="f68" fmla="*/ f54 1 9151257"/>
                <a:gd name="f69" fmla="*/ f55 1 131343"/>
                <a:gd name="f70" fmla="*/ f56 1 9151257"/>
                <a:gd name="f71" fmla="*/ f57 1 9151257"/>
                <a:gd name="f72" fmla="*/ f58 1 131343"/>
                <a:gd name="f73" fmla="*/ f59 1 9151257"/>
                <a:gd name="f74" fmla="*/ f60 1 131343"/>
                <a:gd name="f75" fmla="*/ f39 1 f46"/>
                <a:gd name="f76" fmla="*/ f40 1 f46"/>
                <a:gd name="f77" fmla="*/ f39 1 f47"/>
                <a:gd name="f78" fmla="*/ f41 1 f47"/>
                <a:gd name="f79" fmla="*/ f62 1 f46"/>
                <a:gd name="f80" fmla="*/ f63 1 f47"/>
                <a:gd name="f81" fmla="*/ f64 1 f46"/>
                <a:gd name="f82" fmla="*/ f65 1 f47"/>
                <a:gd name="f83" fmla="*/ f66 1 f46"/>
                <a:gd name="f84" fmla="*/ f67 1 f47"/>
                <a:gd name="f85" fmla="*/ f68 1 f46"/>
                <a:gd name="f86" fmla="*/ f69 1 f47"/>
                <a:gd name="f87" fmla="*/ f70 1 f46"/>
                <a:gd name="f88" fmla="*/ f71 1 f46"/>
                <a:gd name="f89" fmla="*/ f72 1 f47"/>
                <a:gd name="f90" fmla="*/ f73 1 f46"/>
                <a:gd name="f91" fmla="*/ f74 1 f47"/>
                <a:gd name="f92" fmla="*/ f75 f37 1"/>
                <a:gd name="f93" fmla="*/ f76 f37 1"/>
                <a:gd name="f94" fmla="*/ f78 f38 1"/>
                <a:gd name="f95" fmla="*/ f77 f38 1"/>
                <a:gd name="f96" fmla="*/ f79 f37 1"/>
                <a:gd name="f97" fmla="*/ f80 f38 1"/>
                <a:gd name="f98" fmla="*/ f81 f37 1"/>
                <a:gd name="f99" fmla="*/ f82 f38 1"/>
                <a:gd name="f100" fmla="*/ f83 f37 1"/>
                <a:gd name="f101" fmla="*/ f84 f38 1"/>
                <a:gd name="f102" fmla="*/ f85 f37 1"/>
                <a:gd name="f103" fmla="*/ f86 f38 1"/>
                <a:gd name="f104" fmla="*/ f87 f37 1"/>
                <a:gd name="f105" fmla="*/ f88 f37 1"/>
                <a:gd name="f106" fmla="*/ f89 f38 1"/>
                <a:gd name="f107" fmla="*/ f90 f37 1"/>
                <a:gd name="f108" fmla="*/ f91 f38 1"/>
              </a:gdLst>
              <a:ahLst/>
              <a:cxnLst>
                <a:cxn ang="3cd4">
                  <a:pos x="hc" y="t"/>
                </a:cxn>
                <a:cxn ang="0">
                  <a:pos x="r" y="vc"/>
                </a:cxn>
                <a:cxn ang="cd4">
                  <a:pos x="hc" y="b"/>
                </a:cxn>
                <a:cxn ang="cd2">
                  <a:pos x="l" y="vc"/>
                </a:cxn>
                <a:cxn ang="f61">
                  <a:pos x="f96" y="f97"/>
                </a:cxn>
                <a:cxn ang="f61">
                  <a:pos x="f98" y="f99"/>
                </a:cxn>
                <a:cxn ang="f61">
                  <a:pos x="f100" y="f101"/>
                </a:cxn>
                <a:cxn ang="f61">
                  <a:pos x="f102" y="f103"/>
                </a:cxn>
                <a:cxn ang="f61">
                  <a:pos x="f104" y="f97"/>
                </a:cxn>
                <a:cxn ang="f61">
                  <a:pos x="f105" y="f106"/>
                </a:cxn>
                <a:cxn ang="f61">
                  <a:pos x="f107" y="f108"/>
                </a:cxn>
              </a:cxnLst>
              <a:rect l="f92" t="f95" r="f93" b="f94"/>
              <a:pathLst>
                <a:path w="9151257" h="131343">
                  <a:moveTo>
                    <a:pt x="f5" y="f8"/>
                  </a:moveTo>
                  <a:cubicBezTo>
                    <a:pt x="f9" y="f10"/>
                    <a:pt x="f11" y="f12"/>
                    <a:pt x="f13" y="f14"/>
                  </a:cubicBezTo>
                  <a:cubicBezTo>
                    <a:pt x="f15" y="f16"/>
                    <a:pt x="f17" y="f18"/>
                    <a:pt x="f19" y="f20"/>
                  </a:cubicBezTo>
                  <a:cubicBezTo>
                    <a:pt x="f21" y="f22"/>
                    <a:pt x="f23" y="f24"/>
                    <a:pt x="f25" y="f26"/>
                  </a:cubicBezTo>
                  <a:cubicBezTo>
                    <a:pt x="f27" y="f28"/>
                    <a:pt x="f29" y="f8"/>
                    <a:pt x="f29" y="f8"/>
                  </a:cubicBezTo>
                  <a:lnTo>
                    <a:pt x="f30" y="f31"/>
                  </a:lnTo>
                  <a:cubicBezTo>
                    <a:pt x="f32" y="f33"/>
                    <a:pt x="f34" y="f35"/>
                    <a:pt x="f6" y="f7"/>
                  </a:cubicBezTo>
                </a:path>
              </a:pathLst>
            </a:custGeom>
            <a:noFill/>
            <a:ln w="19046">
              <a:solidFill>
                <a:srgbClr val="D9D9D9"/>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Trebuchet MS" pitchFamily="34" charset="0"/>
              </a:endParaRPr>
            </a:p>
          </p:txBody>
        </p:sp>
        <p:sp>
          <p:nvSpPr>
            <p:cNvPr id="14" name="Freihandform 13"/>
            <p:cNvSpPr/>
            <p:nvPr/>
          </p:nvSpPr>
          <p:spPr>
            <a:xfrm>
              <a:off x="-36511" y="6062590"/>
              <a:ext cx="9165771" cy="52779"/>
            </a:xfrm>
            <a:custGeom>
              <a:avLst/>
              <a:gdLst>
                <a:gd name="f0" fmla="val 10800000"/>
                <a:gd name="f1" fmla="val 5400000"/>
                <a:gd name="f2" fmla="val 180"/>
                <a:gd name="f3" fmla="val w"/>
                <a:gd name="f4" fmla="val h"/>
                <a:gd name="f5" fmla="val 0"/>
                <a:gd name="f6" fmla="val 9165771"/>
                <a:gd name="f7" fmla="val 58057"/>
                <a:gd name="f8" fmla="val 7257"/>
                <a:gd name="f9" fmla="val 2532742"/>
                <a:gd name="f10" fmla="val 3328609"/>
                <a:gd name="f11" fmla="val 6048"/>
                <a:gd name="f12" fmla="val 4775200"/>
                <a:gd name="f13" fmla="val 43543"/>
                <a:gd name="f14" fmla="val 5820228"/>
                <a:gd name="f15" fmla="val 6148009"/>
                <a:gd name="f16" fmla="val 6741885"/>
                <a:gd name="f17" fmla="val 8643257"/>
                <a:gd name="f18" fmla="val 36286"/>
                <a:gd name="f19" fmla="val 9047238"/>
                <a:gd name="f20" fmla="val 37496"/>
                <a:gd name="f21" fmla="val 9106504"/>
                <a:gd name="f22" fmla="val 44148"/>
                <a:gd name="f23" fmla="val 50800"/>
                <a:gd name="f24" fmla="+- 0 0 -90"/>
                <a:gd name="f25" fmla="*/ f3 1 9165771"/>
                <a:gd name="f26" fmla="*/ f4 1 58057"/>
                <a:gd name="f27" fmla="val f5"/>
                <a:gd name="f28" fmla="val f6"/>
                <a:gd name="f29" fmla="val f7"/>
                <a:gd name="f30" fmla="*/ f24 f0 1"/>
                <a:gd name="f31" fmla="+- f29 0 f27"/>
                <a:gd name="f32" fmla="+- f28 0 f27"/>
                <a:gd name="f33" fmla="*/ f30 1 f2"/>
                <a:gd name="f34" fmla="*/ f32 1 9165771"/>
                <a:gd name="f35" fmla="*/ f31 1 58057"/>
                <a:gd name="f36" fmla="*/ 0 f32 1"/>
                <a:gd name="f37" fmla="*/ 7257 f31 1"/>
                <a:gd name="f38" fmla="*/ 2532742 f32 1"/>
                <a:gd name="f39" fmla="*/ 0 f31 1"/>
                <a:gd name="f40" fmla="*/ 4775200 f32 1"/>
                <a:gd name="f41" fmla="*/ 43543 f31 1"/>
                <a:gd name="f42" fmla="*/ 5820228 f32 1"/>
                <a:gd name="f43" fmla="*/ 58057 f31 1"/>
                <a:gd name="f44" fmla="*/ 6741885 f32 1"/>
                <a:gd name="f45" fmla="*/ 8643257 f32 1"/>
                <a:gd name="f46" fmla="*/ 36286 f31 1"/>
                <a:gd name="f47" fmla="*/ 9165771 f32 1"/>
                <a:gd name="f48" fmla="*/ 50800 f31 1"/>
                <a:gd name="f49" fmla="+- f33 0 f1"/>
                <a:gd name="f50" fmla="*/ f36 1 9165771"/>
                <a:gd name="f51" fmla="*/ f37 1 58057"/>
                <a:gd name="f52" fmla="*/ f38 1 9165771"/>
                <a:gd name="f53" fmla="*/ f39 1 58057"/>
                <a:gd name="f54" fmla="*/ f40 1 9165771"/>
                <a:gd name="f55" fmla="*/ f41 1 58057"/>
                <a:gd name="f56" fmla="*/ f42 1 9165771"/>
                <a:gd name="f57" fmla="*/ f43 1 58057"/>
                <a:gd name="f58" fmla="*/ f44 1 9165771"/>
                <a:gd name="f59" fmla="*/ f45 1 9165771"/>
                <a:gd name="f60" fmla="*/ f46 1 58057"/>
                <a:gd name="f61" fmla="*/ f47 1 9165771"/>
                <a:gd name="f62" fmla="*/ f48 1 58057"/>
                <a:gd name="f63" fmla="*/ f27 1 f34"/>
                <a:gd name="f64" fmla="*/ f28 1 f34"/>
                <a:gd name="f65" fmla="*/ f27 1 f35"/>
                <a:gd name="f66" fmla="*/ f29 1 f35"/>
                <a:gd name="f67" fmla="*/ f50 1 f34"/>
                <a:gd name="f68" fmla="*/ f51 1 f35"/>
                <a:gd name="f69" fmla="*/ f52 1 f34"/>
                <a:gd name="f70" fmla="*/ f53 1 f35"/>
                <a:gd name="f71" fmla="*/ f54 1 f34"/>
                <a:gd name="f72" fmla="*/ f55 1 f35"/>
                <a:gd name="f73" fmla="*/ f56 1 f34"/>
                <a:gd name="f74" fmla="*/ f57 1 f35"/>
                <a:gd name="f75" fmla="*/ f58 1 f34"/>
                <a:gd name="f76" fmla="*/ f59 1 f34"/>
                <a:gd name="f77" fmla="*/ f60 1 f35"/>
                <a:gd name="f78" fmla="*/ f61 1 f34"/>
                <a:gd name="f79" fmla="*/ f62 1 f35"/>
                <a:gd name="f80" fmla="*/ f63 f25 1"/>
                <a:gd name="f81" fmla="*/ f64 f25 1"/>
                <a:gd name="f82" fmla="*/ f66 f26 1"/>
                <a:gd name="f83" fmla="*/ f65 f26 1"/>
                <a:gd name="f84" fmla="*/ f67 f25 1"/>
                <a:gd name="f85" fmla="*/ f68 f26 1"/>
                <a:gd name="f86" fmla="*/ f69 f25 1"/>
                <a:gd name="f87" fmla="*/ f70 f26 1"/>
                <a:gd name="f88" fmla="*/ f71 f25 1"/>
                <a:gd name="f89" fmla="*/ f72 f26 1"/>
                <a:gd name="f90" fmla="*/ f73 f25 1"/>
                <a:gd name="f91" fmla="*/ f74 f26 1"/>
                <a:gd name="f92" fmla="*/ f75 f25 1"/>
                <a:gd name="f93" fmla="*/ f76 f25 1"/>
                <a:gd name="f94" fmla="*/ f77 f26 1"/>
                <a:gd name="f95" fmla="*/ f78 f25 1"/>
                <a:gd name="f96" fmla="*/ f79 f26 1"/>
              </a:gdLst>
              <a:ahLst/>
              <a:cxnLst>
                <a:cxn ang="3cd4">
                  <a:pos x="hc" y="t"/>
                </a:cxn>
                <a:cxn ang="0">
                  <a:pos x="r" y="vc"/>
                </a:cxn>
                <a:cxn ang="cd4">
                  <a:pos x="hc" y="b"/>
                </a:cxn>
                <a:cxn ang="cd2">
                  <a:pos x="l" y="vc"/>
                </a:cxn>
                <a:cxn ang="f49">
                  <a:pos x="f84" y="f85"/>
                </a:cxn>
                <a:cxn ang="f49">
                  <a:pos x="f86" y="f87"/>
                </a:cxn>
                <a:cxn ang="f49">
                  <a:pos x="f88" y="f89"/>
                </a:cxn>
                <a:cxn ang="f49">
                  <a:pos x="f90" y="f91"/>
                </a:cxn>
                <a:cxn ang="f49">
                  <a:pos x="f92" y="f89"/>
                </a:cxn>
                <a:cxn ang="f49">
                  <a:pos x="f93" y="f94"/>
                </a:cxn>
                <a:cxn ang="f49">
                  <a:pos x="f95" y="f96"/>
                </a:cxn>
              </a:cxnLst>
              <a:rect l="f80" t="f83" r="f81" b="f82"/>
              <a:pathLst>
                <a:path w="9165771" h="58057">
                  <a:moveTo>
                    <a:pt x="f5" y="f8"/>
                  </a:moveTo>
                  <a:lnTo>
                    <a:pt x="f9" y="f5"/>
                  </a:lnTo>
                  <a:cubicBezTo>
                    <a:pt x="f10" y="f11"/>
                    <a:pt x="f12" y="f13"/>
                    <a:pt x="f12" y="f13"/>
                  </a:cubicBezTo>
                  <a:lnTo>
                    <a:pt x="f14" y="f7"/>
                  </a:lnTo>
                  <a:cubicBezTo>
                    <a:pt x="f15" y="f7"/>
                    <a:pt x="f16" y="f13"/>
                    <a:pt x="f16" y="f13"/>
                  </a:cubicBezTo>
                  <a:lnTo>
                    <a:pt x="f17" y="f18"/>
                  </a:lnTo>
                  <a:cubicBezTo>
                    <a:pt x="f19" y="f20"/>
                    <a:pt x="f21" y="f22"/>
                    <a:pt x="f6" y="f23"/>
                  </a:cubicBezTo>
                </a:path>
              </a:pathLst>
            </a:custGeom>
            <a:noFill/>
            <a:ln w="19046">
              <a:solidFill>
                <a:srgbClr val="D9D9D9"/>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Trebuchet MS" pitchFamily="34" charset="0"/>
              </a:endParaRPr>
            </a:p>
          </p:txBody>
        </p:sp>
      </p:grpSp>
      <p:pic>
        <p:nvPicPr>
          <p:cNvPr id="19" name="Picture 18" descr="IGL-Logo-RGB-tight.pd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041" y="4709736"/>
            <a:ext cx="720000" cy="320803"/>
          </a:xfrm>
          <a:prstGeom prst="rect">
            <a:avLst/>
          </a:prstGeom>
        </p:spPr>
      </p:pic>
      <p:pic>
        <p:nvPicPr>
          <p:cNvPr id="20" name="Picture 19"/>
          <p:cNvPicPr>
            <a:picLocks noChangeAspect="1"/>
          </p:cNvPicPr>
          <p:nvPr userDrawn="1"/>
        </p:nvPicPr>
        <p:blipFill>
          <a:blip r:embed="rId3"/>
          <a:stretch>
            <a:fillRect/>
          </a:stretch>
        </p:blipFill>
        <p:spPr>
          <a:xfrm>
            <a:off x="7543800" y="4755500"/>
            <a:ext cx="1403998" cy="230962"/>
          </a:xfrm>
          <a:prstGeom prst="rect">
            <a:avLst/>
          </a:prstGeom>
        </p:spPr>
      </p:pic>
    </p:spTree>
    <p:extLst>
      <p:ext uri="{BB962C8B-B14F-4D97-AF65-F5344CB8AC3E}">
        <p14:creationId xmlns:p14="http://schemas.microsoft.com/office/powerpoint/2010/main" val="3578832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722313" y="3200401"/>
            <a:ext cx="7772400" cy="1021556"/>
          </a:xfrm>
        </p:spPr>
        <p:txBody>
          <a:bodyPr vert="horz" lIns="91440" tIns="45720" rIns="91440" bIns="45720" rtlCol="0" anchor="ctr">
            <a:normAutofit/>
          </a:bodyPr>
          <a:lstStyle>
            <a:lvl1pPr algn="l">
              <a:defRPr lang="en-US">
                <a:latin typeface="Trebuchet MS" pitchFamily="34" charset="0"/>
              </a:defRPr>
            </a:lvl1pPr>
          </a:lstStyle>
          <a:p>
            <a:pPr lvl="0"/>
            <a:r>
              <a:rPr lang="en-US"/>
              <a:t>Click to edit Master title style</a:t>
            </a:r>
            <a:endParaRPr lang="en-US" dirty="0"/>
          </a:p>
        </p:txBody>
      </p:sp>
      <p:sp>
        <p:nvSpPr>
          <p:cNvPr id="3" name="Text Placeholder 2"/>
          <p:cNvSpPr>
            <a:spLocks noGrp="1"/>
          </p:cNvSpPr>
          <p:nvPr>
            <p:ph type="body" idx="1"/>
          </p:nvPr>
        </p:nvSpPr>
        <p:spPr>
          <a:xfrm>
            <a:off x="722313" y="2075260"/>
            <a:ext cx="7772400" cy="1125140"/>
          </a:xfrm>
        </p:spPr>
        <p:txBody>
          <a:bodyPr anchor="b"/>
          <a:lstStyle>
            <a:lvl1pPr marL="0" indent="0">
              <a:buNone/>
              <a:defRPr sz="2000">
                <a:solidFill>
                  <a:schemeClr val="tx1">
                    <a:tint val="75000"/>
                  </a:schemeClr>
                </a:solidFill>
                <a:latin typeface="Trebuchet MS"/>
                <a:cs typeface="Trebuchet M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grpSp>
        <p:nvGrpSpPr>
          <p:cNvPr id="7" name="Group 6"/>
          <p:cNvGrpSpPr/>
          <p:nvPr/>
        </p:nvGrpSpPr>
        <p:grpSpPr>
          <a:xfrm>
            <a:off x="1" y="3257550"/>
            <a:ext cx="9231873" cy="107316"/>
            <a:chOff x="-21771" y="3068964"/>
            <a:chExt cx="9231873" cy="95088"/>
          </a:xfrm>
        </p:grpSpPr>
        <p:sp>
          <p:nvSpPr>
            <p:cNvPr id="8" name="Freihandform 9"/>
            <p:cNvSpPr/>
            <p:nvPr/>
          </p:nvSpPr>
          <p:spPr>
            <a:xfrm>
              <a:off x="-7260" y="3092034"/>
              <a:ext cx="9217362" cy="58384"/>
            </a:xfrm>
            <a:custGeom>
              <a:avLst/>
              <a:gdLst>
                <a:gd name="f0" fmla="val 10800000"/>
                <a:gd name="f1" fmla="val 5400000"/>
                <a:gd name="f2" fmla="val 180"/>
                <a:gd name="f3" fmla="val w"/>
                <a:gd name="f4" fmla="val h"/>
                <a:gd name="f5" fmla="val 0"/>
                <a:gd name="f6" fmla="val 9217365"/>
                <a:gd name="f7" fmla="val 58382"/>
                <a:gd name="f8" fmla="val 3156857"/>
                <a:gd name="f9" fmla="val 58057"/>
                <a:gd name="f10" fmla="val 4259943"/>
                <a:gd name="f11" fmla="val 59267"/>
                <a:gd name="f12" fmla="val 5737981"/>
                <a:gd name="f13" fmla="val 7257"/>
                <a:gd name="f14" fmla="val 6618514"/>
                <a:gd name="f15" fmla="val 7499047"/>
                <a:gd name="f16" fmla="val 8017933"/>
                <a:gd name="f17" fmla="val 54428"/>
                <a:gd name="f18" fmla="val 8440057"/>
                <a:gd name="f19" fmla="val 8862181"/>
                <a:gd name="f20" fmla="val 61686"/>
                <a:gd name="f21" fmla="val 9033933"/>
                <a:gd name="f22" fmla="val 33867"/>
                <a:gd name="f23" fmla="val 9151257"/>
                <a:gd name="f24" fmla="val 29029"/>
                <a:gd name="f25" fmla="val 9268581"/>
                <a:gd name="f26" fmla="val 24191"/>
                <a:gd name="f27" fmla="val 9206290"/>
                <a:gd name="f28" fmla="val 26610"/>
                <a:gd name="f29" fmla="val 9144000"/>
                <a:gd name="f30" fmla="+- 0 0 -90"/>
                <a:gd name="f31" fmla="*/ f3 1 9217365"/>
                <a:gd name="f32" fmla="*/ f4 1 58382"/>
                <a:gd name="f33" fmla="val f5"/>
                <a:gd name="f34" fmla="val f6"/>
                <a:gd name="f35" fmla="val f7"/>
                <a:gd name="f36" fmla="*/ f30 f0 1"/>
                <a:gd name="f37" fmla="+- f35 0 f33"/>
                <a:gd name="f38" fmla="+- f34 0 f33"/>
                <a:gd name="f39" fmla="*/ f36 1 f2"/>
                <a:gd name="f40" fmla="*/ f38 1 9217365"/>
                <a:gd name="f41" fmla="*/ f37 1 58382"/>
                <a:gd name="f42" fmla="*/ 0 f38 1"/>
                <a:gd name="f43" fmla="*/ 0 f37 1"/>
                <a:gd name="f44" fmla="*/ 3156857 f38 1"/>
                <a:gd name="f45" fmla="*/ 58057 f37 1"/>
                <a:gd name="f46" fmla="*/ 6618514 f38 1"/>
                <a:gd name="f47" fmla="*/ 7257 f37 1"/>
                <a:gd name="f48" fmla="*/ 8440057 f38 1"/>
                <a:gd name="f49" fmla="*/ 9151257 f38 1"/>
                <a:gd name="f50" fmla="*/ 29029 f37 1"/>
                <a:gd name="f51" fmla="*/ 9144000 f38 1"/>
                <a:gd name="f52" fmla="+- f39 0 f1"/>
                <a:gd name="f53" fmla="*/ f42 1 9217365"/>
                <a:gd name="f54" fmla="*/ f43 1 58382"/>
                <a:gd name="f55" fmla="*/ f44 1 9217365"/>
                <a:gd name="f56" fmla="*/ f45 1 58382"/>
                <a:gd name="f57" fmla="*/ f46 1 9217365"/>
                <a:gd name="f58" fmla="*/ f47 1 58382"/>
                <a:gd name="f59" fmla="*/ f48 1 9217365"/>
                <a:gd name="f60" fmla="*/ f49 1 9217365"/>
                <a:gd name="f61" fmla="*/ f50 1 58382"/>
                <a:gd name="f62" fmla="*/ f51 1 9217365"/>
                <a:gd name="f63" fmla="*/ f33 1 f40"/>
                <a:gd name="f64" fmla="*/ f34 1 f40"/>
                <a:gd name="f65" fmla="*/ f33 1 f41"/>
                <a:gd name="f66" fmla="*/ f35 1 f41"/>
                <a:gd name="f67" fmla="*/ f53 1 f40"/>
                <a:gd name="f68" fmla="*/ f54 1 f41"/>
                <a:gd name="f69" fmla="*/ f55 1 f40"/>
                <a:gd name="f70" fmla="*/ f56 1 f41"/>
                <a:gd name="f71" fmla="*/ f57 1 f40"/>
                <a:gd name="f72" fmla="*/ f58 1 f41"/>
                <a:gd name="f73" fmla="*/ f59 1 f40"/>
                <a:gd name="f74" fmla="*/ f60 1 f40"/>
                <a:gd name="f75" fmla="*/ f61 1 f41"/>
                <a:gd name="f76" fmla="*/ f62 1 f40"/>
                <a:gd name="f77" fmla="*/ f63 f31 1"/>
                <a:gd name="f78" fmla="*/ f64 f31 1"/>
                <a:gd name="f79" fmla="*/ f66 f32 1"/>
                <a:gd name="f80" fmla="*/ f65 f32 1"/>
                <a:gd name="f81" fmla="*/ f67 f31 1"/>
                <a:gd name="f82" fmla="*/ f68 f32 1"/>
                <a:gd name="f83" fmla="*/ f69 f31 1"/>
                <a:gd name="f84" fmla="*/ f70 f32 1"/>
                <a:gd name="f85" fmla="*/ f71 f31 1"/>
                <a:gd name="f86" fmla="*/ f72 f32 1"/>
                <a:gd name="f87" fmla="*/ f73 f31 1"/>
                <a:gd name="f88" fmla="*/ f74 f31 1"/>
                <a:gd name="f89" fmla="*/ f75 f32 1"/>
                <a:gd name="f90" fmla="*/ f76 f31 1"/>
              </a:gdLst>
              <a:ahLst/>
              <a:cxnLst>
                <a:cxn ang="3cd4">
                  <a:pos x="hc" y="t"/>
                </a:cxn>
                <a:cxn ang="0">
                  <a:pos x="r" y="vc"/>
                </a:cxn>
                <a:cxn ang="cd4">
                  <a:pos x="hc" y="b"/>
                </a:cxn>
                <a:cxn ang="cd2">
                  <a:pos x="l" y="vc"/>
                </a:cxn>
                <a:cxn ang="f52">
                  <a:pos x="f81" y="f82"/>
                </a:cxn>
                <a:cxn ang="f52">
                  <a:pos x="f83" y="f84"/>
                </a:cxn>
                <a:cxn ang="f52">
                  <a:pos x="f85" y="f86"/>
                </a:cxn>
                <a:cxn ang="f52">
                  <a:pos x="f87" y="f84"/>
                </a:cxn>
                <a:cxn ang="f52">
                  <a:pos x="f88" y="f89"/>
                </a:cxn>
                <a:cxn ang="f52">
                  <a:pos x="f90" y="f89"/>
                </a:cxn>
              </a:cxnLst>
              <a:rect l="f77" t="f80" r="f78" b="f79"/>
              <a:pathLst>
                <a:path w="9217365" h="58382">
                  <a:moveTo>
                    <a:pt x="f5" y="f5"/>
                  </a:moveTo>
                  <a:lnTo>
                    <a:pt x="f8" y="f9"/>
                  </a:lnTo>
                  <a:cubicBezTo>
                    <a:pt x="f10" y="f11"/>
                    <a:pt x="f12" y="f13"/>
                    <a:pt x="f14" y="f13"/>
                  </a:cubicBezTo>
                  <a:cubicBezTo>
                    <a:pt x="f15" y="f13"/>
                    <a:pt x="f16" y="f17"/>
                    <a:pt x="f18" y="f9"/>
                  </a:cubicBezTo>
                  <a:cubicBezTo>
                    <a:pt x="f19" y="f20"/>
                    <a:pt x="f21" y="f22"/>
                    <a:pt x="f23" y="f24"/>
                  </a:cubicBezTo>
                  <a:cubicBezTo>
                    <a:pt x="f25" y="f26"/>
                    <a:pt x="f27" y="f28"/>
                    <a:pt x="f29" y="f24"/>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99CC33"/>
                </a:solidFill>
                <a:uFillTx/>
                <a:latin typeface="Calibri"/>
              </a:endParaRPr>
            </a:p>
          </p:txBody>
        </p:sp>
        <p:sp>
          <p:nvSpPr>
            <p:cNvPr id="9" name="Freihandform 10"/>
            <p:cNvSpPr/>
            <p:nvPr/>
          </p:nvSpPr>
          <p:spPr>
            <a:xfrm>
              <a:off x="-7260" y="3068964"/>
              <a:ext cx="9151260" cy="95088"/>
            </a:xfrm>
            <a:custGeom>
              <a:avLst/>
              <a:gdLst>
                <a:gd name="f0" fmla="val 10800000"/>
                <a:gd name="f1" fmla="val 5400000"/>
                <a:gd name="f2" fmla="val 180"/>
                <a:gd name="f3" fmla="val w"/>
                <a:gd name="f4" fmla="val h"/>
                <a:gd name="f5" fmla="val 0"/>
                <a:gd name="f6" fmla="val 9151257"/>
                <a:gd name="f7" fmla="val 131343"/>
                <a:gd name="f8" fmla="val 37000"/>
                <a:gd name="f9" fmla="val 241904"/>
                <a:gd name="f10" fmla="val 16438"/>
                <a:gd name="f11" fmla="val 483809"/>
                <a:gd name="f12" fmla="val -4124"/>
                <a:gd name="f13" fmla="val 979714"/>
                <a:gd name="f14" fmla="val 714"/>
                <a:gd name="f15" fmla="val 1475619"/>
                <a:gd name="f16" fmla="val 5552"/>
                <a:gd name="f17" fmla="val 2310190"/>
                <a:gd name="f18" fmla="val 52724"/>
                <a:gd name="f19" fmla="val 2975428"/>
                <a:gd name="f20" fmla="val 66029"/>
                <a:gd name="f21" fmla="val 3640666"/>
                <a:gd name="f22" fmla="val 79334"/>
                <a:gd name="f23" fmla="val 4338562"/>
                <a:gd name="f24" fmla="val 85381"/>
                <a:gd name="f25" fmla="val 4971143"/>
                <a:gd name="f26" fmla="val 80543"/>
                <a:gd name="f27" fmla="val 5603724"/>
                <a:gd name="f28" fmla="val 75705"/>
                <a:gd name="f29" fmla="val 6770914"/>
                <a:gd name="f30" fmla="val 8164286"/>
                <a:gd name="f31" fmla="val 44257"/>
                <a:gd name="f32" fmla="val 8561010"/>
                <a:gd name="f33" fmla="val 59981"/>
                <a:gd name="f34" fmla="val 8856133"/>
                <a:gd name="f35" fmla="val 95662"/>
                <a:gd name="f36" fmla="+- 0 0 -90"/>
                <a:gd name="f37" fmla="*/ f3 1 9151257"/>
                <a:gd name="f38" fmla="*/ f4 1 131343"/>
                <a:gd name="f39" fmla="val f5"/>
                <a:gd name="f40" fmla="val f6"/>
                <a:gd name="f41" fmla="val f7"/>
                <a:gd name="f42" fmla="*/ f36 f0 1"/>
                <a:gd name="f43" fmla="+- f41 0 f39"/>
                <a:gd name="f44" fmla="+- f40 0 f39"/>
                <a:gd name="f45" fmla="*/ f42 1 f2"/>
                <a:gd name="f46" fmla="*/ f44 1 9151257"/>
                <a:gd name="f47" fmla="*/ f43 1 131343"/>
                <a:gd name="f48" fmla="*/ 0 f44 1"/>
                <a:gd name="f49" fmla="*/ 37000 f43 1"/>
                <a:gd name="f50" fmla="*/ 979714 f44 1"/>
                <a:gd name="f51" fmla="*/ 714 f43 1"/>
                <a:gd name="f52" fmla="*/ 2975428 f44 1"/>
                <a:gd name="f53" fmla="*/ 66029 f43 1"/>
                <a:gd name="f54" fmla="*/ 4971143 f44 1"/>
                <a:gd name="f55" fmla="*/ 80543 f43 1"/>
                <a:gd name="f56" fmla="*/ 6770914 f44 1"/>
                <a:gd name="f57" fmla="*/ 8164286 f44 1"/>
                <a:gd name="f58" fmla="*/ 44257 f43 1"/>
                <a:gd name="f59" fmla="*/ 9151257 f44 1"/>
                <a:gd name="f60" fmla="*/ 131343 f43 1"/>
                <a:gd name="f61" fmla="+- f45 0 f1"/>
                <a:gd name="f62" fmla="*/ f48 1 9151257"/>
                <a:gd name="f63" fmla="*/ f49 1 131343"/>
                <a:gd name="f64" fmla="*/ f50 1 9151257"/>
                <a:gd name="f65" fmla="*/ f51 1 131343"/>
                <a:gd name="f66" fmla="*/ f52 1 9151257"/>
                <a:gd name="f67" fmla="*/ f53 1 131343"/>
                <a:gd name="f68" fmla="*/ f54 1 9151257"/>
                <a:gd name="f69" fmla="*/ f55 1 131343"/>
                <a:gd name="f70" fmla="*/ f56 1 9151257"/>
                <a:gd name="f71" fmla="*/ f57 1 9151257"/>
                <a:gd name="f72" fmla="*/ f58 1 131343"/>
                <a:gd name="f73" fmla="*/ f59 1 9151257"/>
                <a:gd name="f74" fmla="*/ f60 1 131343"/>
                <a:gd name="f75" fmla="*/ f39 1 f46"/>
                <a:gd name="f76" fmla="*/ f40 1 f46"/>
                <a:gd name="f77" fmla="*/ f39 1 f47"/>
                <a:gd name="f78" fmla="*/ f41 1 f47"/>
                <a:gd name="f79" fmla="*/ f62 1 f46"/>
                <a:gd name="f80" fmla="*/ f63 1 f47"/>
                <a:gd name="f81" fmla="*/ f64 1 f46"/>
                <a:gd name="f82" fmla="*/ f65 1 f47"/>
                <a:gd name="f83" fmla="*/ f66 1 f46"/>
                <a:gd name="f84" fmla="*/ f67 1 f47"/>
                <a:gd name="f85" fmla="*/ f68 1 f46"/>
                <a:gd name="f86" fmla="*/ f69 1 f47"/>
                <a:gd name="f87" fmla="*/ f70 1 f46"/>
                <a:gd name="f88" fmla="*/ f71 1 f46"/>
                <a:gd name="f89" fmla="*/ f72 1 f47"/>
                <a:gd name="f90" fmla="*/ f73 1 f46"/>
                <a:gd name="f91" fmla="*/ f74 1 f47"/>
                <a:gd name="f92" fmla="*/ f75 f37 1"/>
                <a:gd name="f93" fmla="*/ f76 f37 1"/>
                <a:gd name="f94" fmla="*/ f78 f38 1"/>
                <a:gd name="f95" fmla="*/ f77 f38 1"/>
                <a:gd name="f96" fmla="*/ f79 f37 1"/>
                <a:gd name="f97" fmla="*/ f80 f38 1"/>
                <a:gd name="f98" fmla="*/ f81 f37 1"/>
                <a:gd name="f99" fmla="*/ f82 f38 1"/>
                <a:gd name="f100" fmla="*/ f83 f37 1"/>
                <a:gd name="f101" fmla="*/ f84 f38 1"/>
                <a:gd name="f102" fmla="*/ f85 f37 1"/>
                <a:gd name="f103" fmla="*/ f86 f38 1"/>
                <a:gd name="f104" fmla="*/ f87 f37 1"/>
                <a:gd name="f105" fmla="*/ f88 f37 1"/>
                <a:gd name="f106" fmla="*/ f89 f38 1"/>
                <a:gd name="f107" fmla="*/ f90 f37 1"/>
                <a:gd name="f108" fmla="*/ f91 f38 1"/>
              </a:gdLst>
              <a:ahLst/>
              <a:cxnLst>
                <a:cxn ang="3cd4">
                  <a:pos x="hc" y="t"/>
                </a:cxn>
                <a:cxn ang="0">
                  <a:pos x="r" y="vc"/>
                </a:cxn>
                <a:cxn ang="cd4">
                  <a:pos x="hc" y="b"/>
                </a:cxn>
                <a:cxn ang="cd2">
                  <a:pos x="l" y="vc"/>
                </a:cxn>
                <a:cxn ang="f61">
                  <a:pos x="f96" y="f97"/>
                </a:cxn>
                <a:cxn ang="f61">
                  <a:pos x="f98" y="f99"/>
                </a:cxn>
                <a:cxn ang="f61">
                  <a:pos x="f100" y="f101"/>
                </a:cxn>
                <a:cxn ang="f61">
                  <a:pos x="f102" y="f103"/>
                </a:cxn>
                <a:cxn ang="f61">
                  <a:pos x="f104" y="f97"/>
                </a:cxn>
                <a:cxn ang="f61">
                  <a:pos x="f105" y="f106"/>
                </a:cxn>
                <a:cxn ang="f61">
                  <a:pos x="f107" y="f108"/>
                </a:cxn>
              </a:cxnLst>
              <a:rect l="f92" t="f95" r="f93" b="f94"/>
              <a:pathLst>
                <a:path w="9151257" h="131343">
                  <a:moveTo>
                    <a:pt x="f5" y="f8"/>
                  </a:moveTo>
                  <a:cubicBezTo>
                    <a:pt x="f9" y="f10"/>
                    <a:pt x="f11" y="f12"/>
                    <a:pt x="f13" y="f14"/>
                  </a:cubicBezTo>
                  <a:cubicBezTo>
                    <a:pt x="f15" y="f16"/>
                    <a:pt x="f17" y="f18"/>
                    <a:pt x="f19" y="f20"/>
                  </a:cubicBezTo>
                  <a:cubicBezTo>
                    <a:pt x="f21" y="f22"/>
                    <a:pt x="f23" y="f24"/>
                    <a:pt x="f25" y="f26"/>
                  </a:cubicBezTo>
                  <a:cubicBezTo>
                    <a:pt x="f27" y="f28"/>
                    <a:pt x="f29" y="f8"/>
                    <a:pt x="f29" y="f8"/>
                  </a:cubicBezTo>
                  <a:lnTo>
                    <a:pt x="f30" y="f31"/>
                  </a:lnTo>
                  <a:cubicBezTo>
                    <a:pt x="f32" y="f33"/>
                    <a:pt x="f34" y="f35"/>
                    <a:pt x="f6" y="f7"/>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Calibri"/>
              </a:endParaRPr>
            </a:p>
          </p:txBody>
        </p:sp>
        <p:sp>
          <p:nvSpPr>
            <p:cNvPr id="10" name="Freihandform 11"/>
            <p:cNvSpPr/>
            <p:nvPr/>
          </p:nvSpPr>
          <p:spPr>
            <a:xfrm>
              <a:off x="-21771" y="3105988"/>
              <a:ext cx="9165771" cy="58055"/>
            </a:xfrm>
            <a:custGeom>
              <a:avLst/>
              <a:gdLst>
                <a:gd name="f0" fmla="val 10800000"/>
                <a:gd name="f1" fmla="val 5400000"/>
                <a:gd name="f2" fmla="val 180"/>
                <a:gd name="f3" fmla="val w"/>
                <a:gd name="f4" fmla="val h"/>
                <a:gd name="f5" fmla="val 0"/>
                <a:gd name="f6" fmla="val 9165771"/>
                <a:gd name="f7" fmla="val 58057"/>
                <a:gd name="f8" fmla="val 7257"/>
                <a:gd name="f9" fmla="val 2532742"/>
                <a:gd name="f10" fmla="val 3328609"/>
                <a:gd name="f11" fmla="val 6048"/>
                <a:gd name="f12" fmla="val 4775200"/>
                <a:gd name="f13" fmla="val 43543"/>
                <a:gd name="f14" fmla="val 5820228"/>
                <a:gd name="f15" fmla="val 6148009"/>
                <a:gd name="f16" fmla="val 6741885"/>
                <a:gd name="f17" fmla="val 8643257"/>
                <a:gd name="f18" fmla="val 36286"/>
                <a:gd name="f19" fmla="val 9047238"/>
                <a:gd name="f20" fmla="val 37496"/>
                <a:gd name="f21" fmla="val 9106504"/>
                <a:gd name="f22" fmla="val 44148"/>
                <a:gd name="f23" fmla="val 50800"/>
                <a:gd name="f24" fmla="+- 0 0 -90"/>
                <a:gd name="f25" fmla="*/ f3 1 9165771"/>
                <a:gd name="f26" fmla="*/ f4 1 58057"/>
                <a:gd name="f27" fmla="val f5"/>
                <a:gd name="f28" fmla="val f6"/>
                <a:gd name="f29" fmla="val f7"/>
                <a:gd name="f30" fmla="*/ f24 f0 1"/>
                <a:gd name="f31" fmla="+- f29 0 f27"/>
                <a:gd name="f32" fmla="+- f28 0 f27"/>
                <a:gd name="f33" fmla="*/ f30 1 f2"/>
                <a:gd name="f34" fmla="*/ f32 1 9165771"/>
                <a:gd name="f35" fmla="*/ f31 1 58057"/>
                <a:gd name="f36" fmla="*/ 0 f32 1"/>
                <a:gd name="f37" fmla="*/ 7257 f31 1"/>
                <a:gd name="f38" fmla="*/ 2532742 f32 1"/>
                <a:gd name="f39" fmla="*/ 0 f31 1"/>
                <a:gd name="f40" fmla="*/ 4775200 f32 1"/>
                <a:gd name="f41" fmla="*/ 43543 f31 1"/>
                <a:gd name="f42" fmla="*/ 5820228 f32 1"/>
                <a:gd name="f43" fmla="*/ 58057 f31 1"/>
                <a:gd name="f44" fmla="*/ 6741885 f32 1"/>
                <a:gd name="f45" fmla="*/ 8643257 f32 1"/>
                <a:gd name="f46" fmla="*/ 36286 f31 1"/>
                <a:gd name="f47" fmla="*/ 9165771 f32 1"/>
                <a:gd name="f48" fmla="*/ 50800 f31 1"/>
                <a:gd name="f49" fmla="+- f33 0 f1"/>
                <a:gd name="f50" fmla="*/ f36 1 9165771"/>
                <a:gd name="f51" fmla="*/ f37 1 58057"/>
                <a:gd name="f52" fmla="*/ f38 1 9165771"/>
                <a:gd name="f53" fmla="*/ f39 1 58057"/>
                <a:gd name="f54" fmla="*/ f40 1 9165771"/>
                <a:gd name="f55" fmla="*/ f41 1 58057"/>
                <a:gd name="f56" fmla="*/ f42 1 9165771"/>
                <a:gd name="f57" fmla="*/ f43 1 58057"/>
                <a:gd name="f58" fmla="*/ f44 1 9165771"/>
                <a:gd name="f59" fmla="*/ f45 1 9165771"/>
                <a:gd name="f60" fmla="*/ f46 1 58057"/>
                <a:gd name="f61" fmla="*/ f47 1 9165771"/>
                <a:gd name="f62" fmla="*/ f48 1 58057"/>
                <a:gd name="f63" fmla="*/ f27 1 f34"/>
                <a:gd name="f64" fmla="*/ f28 1 f34"/>
                <a:gd name="f65" fmla="*/ f27 1 f35"/>
                <a:gd name="f66" fmla="*/ f29 1 f35"/>
                <a:gd name="f67" fmla="*/ f50 1 f34"/>
                <a:gd name="f68" fmla="*/ f51 1 f35"/>
                <a:gd name="f69" fmla="*/ f52 1 f34"/>
                <a:gd name="f70" fmla="*/ f53 1 f35"/>
                <a:gd name="f71" fmla="*/ f54 1 f34"/>
                <a:gd name="f72" fmla="*/ f55 1 f35"/>
                <a:gd name="f73" fmla="*/ f56 1 f34"/>
                <a:gd name="f74" fmla="*/ f57 1 f35"/>
                <a:gd name="f75" fmla="*/ f58 1 f34"/>
                <a:gd name="f76" fmla="*/ f59 1 f34"/>
                <a:gd name="f77" fmla="*/ f60 1 f35"/>
                <a:gd name="f78" fmla="*/ f61 1 f34"/>
                <a:gd name="f79" fmla="*/ f62 1 f35"/>
                <a:gd name="f80" fmla="*/ f63 f25 1"/>
                <a:gd name="f81" fmla="*/ f64 f25 1"/>
                <a:gd name="f82" fmla="*/ f66 f26 1"/>
                <a:gd name="f83" fmla="*/ f65 f26 1"/>
                <a:gd name="f84" fmla="*/ f67 f25 1"/>
                <a:gd name="f85" fmla="*/ f68 f26 1"/>
                <a:gd name="f86" fmla="*/ f69 f25 1"/>
                <a:gd name="f87" fmla="*/ f70 f26 1"/>
                <a:gd name="f88" fmla="*/ f71 f25 1"/>
                <a:gd name="f89" fmla="*/ f72 f26 1"/>
                <a:gd name="f90" fmla="*/ f73 f25 1"/>
                <a:gd name="f91" fmla="*/ f74 f26 1"/>
                <a:gd name="f92" fmla="*/ f75 f25 1"/>
                <a:gd name="f93" fmla="*/ f76 f25 1"/>
                <a:gd name="f94" fmla="*/ f77 f26 1"/>
                <a:gd name="f95" fmla="*/ f78 f25 1"/>
                <a:gd name="f96" fmla="*/ f79 f26 1"/>
              </a:gdLst>
              <a:ahLst/>
              <a:cxnLst>
                <a:cxn ang="3cd4">
                  <a:pos x="hc" y="t"/>
                </a:cxn>
                <a:cxn ang="0">
                  <a:pos x="r" y="vc"/>
                </a:cxn>
                <a:cxn ang="cd4">
                  <a:pos x="hc" y="b"/>
                </a:cxn>
                <a:cxn ang="cd2">
                  <a:pos x="l" y="vc"/>
                </a:cxn>
                <a:cxn ang="f49">
                  <a:pos x="f84" y="f85"/>
                </a:cxn>
                <a:cxn ang="f49">
                  <a:pos x="f86" y="f87"/>
                </a:cxn>
                <a:cxn ang="f49">
                  <a:pos x="f88" y="f89"/>
                </a:cxn>
                <a:cxn ang="f49">
                  <a:pos x="f90" y="f91"/>
                </a:cxn>
                <a:cxn ang="f49">
                  <a:pos x="f92" y="f89"/>
                </a:cxn>
                <a:cxn ang="f49">
                  <a:pos x="f93" y="f94"/>
                </a:cxn>
                <a:cxn ang="f49">
                  <a:pos x="f95" y="f96"/>
                </a:cxn>
              </a:cxnLst>
              <a:rect l="f80" t="f83" r="f81" b="f82"/>
              <a:pathLst>
                <a:path w="9165771" h="58057">
                  <a:moveTo>
                    <a:pt x="f5" y="f8"/>
                  </a:moveTo>
                  <a:lnTo>
                    <a:pt x="f9" y="f5"/>
                  </a:lnTo>
                  <a:cubicBezTo>
                    <a:pt x="f10" y="f11"/>
                    <a:pt x="f12" y="f13"/>
                    <a:pt x="f12" y="f13"/>
                  </a:cubicBezTo>
                  <a:lnTo>
                    <a:pt x="f14" y="f7"/>
                  </a:lnTo>
                  <a:cubicBezTo>
                    <a:pt x="f15" y="f7"/>
                    <a:pt x="f16" y="f13"/>
                    <a:pt x="f16" y="f13"/>
                  </a:cubicBezTo>
                  <a:lnTo>
                    <a:pt x="f17" y="f18"/>
                  </a:lnTo>
                  <a:cubicBezTo>
                    <a:pt x="f19" y="f20"/>
                    <a:pt x="f21" y="f22"/>
                    <a:pt x="f6" y="f23"/>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Calibri"/>
              </a:endParaRPr>
            </a:p>
          </p:txBody>
        </p:sp>
      </p:grpSp>
      <p:pic>
        <p:nvPicPr>
          <p:cNvPr id="12" name="Picture 11" descr="IGL-Logo-RGB-tight.pd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041" y="4709736"/>
            <a:ext cx="720000" cy="320803"/>
          </a:xfrm>
          <a:prstGeom prst="rect">
            <a:avLst/>
          </a:prstGeom>
        </p:spPr>
      </p:pic>
      <p:pic>
        <p:nvPicPr>
          <p:cNvPr id="11" name="Picture 10"/>
          <p:cNvPicPr>
            <a:picLocks noChangeAspect="1"/>
          </p:cNvPicPr>
          <p:nvPr userDrawn="1"/>
        </p:nvPicPr>
        <p:blipFill>
          <a:blip r:embed="rId3"/>
          <a:stretch>
            <a:fillRect/>
          </a:stretch>
        </p:blipFill>
        <p:spPr>
          <a:xfrm>
            <a:off x="7543800" y="4755500"/>
            <a:ext cx="1403998" cy="230962"/>
          </a:xfrm>
          <a:prstGeom prst="rect">
            <a:avLst/>
          </a:prstGeom>
        </p:spPr>
      </p:pic>
    </p:spTree>
    <p:extLst>
      <p:ext uri="{BB962C8B-B14F-4D97-AF65-F5344CB8AC3E}">
        <p14:creationId xmlns:p14="http://schemas.microsoft.com/office/powerpoint/2010/main" val="18781335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el und Inhal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365522"/>
          </a:xfrm>
        </p:spPr>
        <p:txBody>
          <a:bodyPr>
            <a:noAutofit/>
          </a:bodyPr>
          <a:lstStyle>
            <a:lvl1pPr>
              <a:defRPr sz="4200">
                <a:latin typeface="Trebuchet MS" pitchFamily="34" charset="0"/>
              </a:defRPr>
            </a:lvl1pPr>
          </a:lstStyle>
          <a:p>
            <a:r>
              <a:rPr lang="en-US"/>
              <a:t>Click to edit Master title style</a:t>
            </a:r>
            <a:endParaRPr lang="en-US" dirty="0"/>
          </a:p>
        </p:txBody>
      </p:sp>
      <p:sp>
        <p:nvSpPr>
          <p:cNvPr id="4" name="Date Placeholder 3"/>
          <p:cNvSpPr>
            <a:spLocks noGrp="1"/>
          </p:cNvSpPr>
          <p:nvPr>
            <p:ph type="dt" sz="half" idx="10"/>
          </p:nvPr>
        </p:nvSpPr>
        <p:spPr>
          <a:xfrm>
            <a:off x="1447800" y="4710219"/>
            <a:ext cx="1522512" cy="273844"/>
          </a:xfrm>
        </p:spPr>
        <p:txBody>
          <a:bodyPr/>
          <a:lstStyle>
            <a:lvl1pPr algn="r">
              <a:defRPr>
                <a:latin typeface="Trebuchet MS" pitchFamily="34" charset="0"/>
              </a:defRPr>
            </a:lvl1pPr>
          </a:lstStyle>
          <a:p>
            <a:r>
              <a:rPr lang="nl-NL"/>
              <a:t>April 26, 2018</a:t>
            </a:r>
            <a:endParaRPr lang="en-US"/>
          </a:p>
        </p:txBody>
      </p:sp>
      <p:sp>
        <p:nvSpPr>
          <p:cNvPr id="5" name="Footer Placeholder 4"/>
          <p:cNvSpPr>
            <a:spLocks noGrp="1"/>
          </p:cNvSpPr>
          <p:nvPr>
            <p:ph type="ftr" sz="quarter" idx="11"/>
          </p:nvPr>
        </p:nvSpPr>
        <p:spPr>
          <a:xfrm>
            <a:off x="3200400" y="4710219"/>
            <a:ext cx="2808312" cy="273844"/>
          </a:xfrm>
        </p:spPr>
        <p:txBody>
          <a:bodyPr vert="horz" lIns="91440" tIns="45720" rIns="91440" bIns="45720" rtlCol="0" anchor="ctr"/>
          <a:lstStyle>
            <a:lvl1pPr algn="ctr">
              <a:defRPr lang="en-US" dirty="0">
                <a:latin typeface="Trebuchet MS" pitchFamily="34" charset="0"/>
              </a:defRPr>
            </a:lvl1pPr>
          </a:lstStyle>
          <a:p>
            <a:r>
              <a:rPr lang="en-US"/>
              <a:t>Floor Verhoeven</a:t>
            </a:r>
            <a:endParaRPr lang="en-US" dirty="0"/>
          </a:p>
        </p:txBody>
      </p:sp>
      <p:sp>
        <p:nvSpPr>
          <p:cNvPr id="6" name="Slide Number Placeholder 5"/>
          <p:cNvSpPr>
            <a:spLocks noGrp="1"/>
          </p:cNvSpPr>
          <p:nvPr>
            <p:ph type="sldNum" sz="quarter" idx="12"/>
          </p:nvPr>
        </p:nvSpPr>
        <p:spPr>
          <a:xfrm>
            <a:off x="6353944" y="4710219"/>
            <a:ext cx="594320" cy="273844"/>
          </a:xfrm>
        </p:spPr>
        <p:txBody>
          <a:bodyPr vert="horz" lIns="91440" tIns="45720" rIns="91440" bIns="45720" rtlCol="0" anchor="ctr"/>
          <a:lstStyle>
            <a:lvl1pPr>
              <a:defRPr lang="en-US" smtClean="0">
                <a:latin typeface="Trebuchet MS" pitchFamily="34" charset="0"/>
              </a:defRPr>
            </a:lvl1pPr>
          </a:lstStyle>
          <a:p>
            <a:r>
              <a:rPr lang="en-US" dirty="0"/>
              <a:t># </a:t>
            </a:r>
            <a:fld id="{6D05909F-73A9-412E-9C0F-A163E6110097}" type="slidenum">
              <a:rPr lang="en-US" smtClean="0"/>
              <a:t>‹#›</a:t>
            </a:fld>
            <a:endParaRPr lang="en-US" dirty="0"/>
          </a:p>
        </p:txBody>
      </p:sp>
      <p:grpSp>
        <p:nvGrpSpPr>
          <p:cNvPr id="7" name="Group 6"/>
          <p:cNvGrpSpPr/>
          <p:nvPr/>
        </p:nvGrpSpPr>
        <p:grpSpPr>
          <a:xfrm>
            <a:off x="-21771" y="728783"/>
            <a:ext cx="9231873" cy="108000"/>
            <a:chOff x="-21771" y="872995"/>
            <a:chExt cx="9231873" cy="95089"/>
          </a:xfrm>
        </p:grpSpPr>
        <p:sp>
          <p:nvSpPr>
            <p:cNvPr id="8" name="Freihandform 8"/>
            <p:cNvSpPr/>
            <p:nvPr/>
          </p:nvSpPr>
          <p:spPr>
            <a:xfrm>
              <a:off x="-7260" y="896075"/>
              <a:ext cx="9217362" cy="58384"/>
            </a:xfrm>
            <a:custGeom>
              <a:avLst/>
              <a:gdLst>
                <a:gd name="f0" fmla="val 10800000"/>
                <a:gd name="f1" fmla="val 5400000"/>
                <a:gd name="f2" fmla="val 180"/>
                <a:gd name="f3" fmla="val w"/>
                <a:gd name="f4" fmla="val h"/>
                <a:gd name="f5" fmla="val 0"/>
                <a:gd name="f6" fmla="val 9217365"/>
                <a:gd name="f7" fmla="val 58382"/>
                <a:gd name="f8" fmla="val 3156857"/>
                <a:gd name="f9" fmla="val 58057"/>
                <a:gd name="f10" fmla="val 4259943"/>
                <a:gd name="f11" fmla="val 59267"/>
                <a:gd name="f12" fmla="val 5737981"/>
                <a:gd name="f13" fmla="val 7257"/>
                <a:gd name="f14" fmla="val 6618514"/>
                <a:gd name="f15" fmla="val 7499047"/>
                <a:gd name="f16" fmla="val 8017933"/>
                <a:gd name="f17" fmla="val 54428"/>
                <a:gd name="f18" fmla="val 8440057"/>
                <a:gd name="f19" fmla="val 8862181"/>
                <a:gd name="f20" fmla="val 61686"/>
                <a:gd name="f21" fmla="val 9033933"/>
                <a:gd name="f22" fmla="val 33867"/>
                <a:gd name="f23" fmla="val 9151257"/>
                <a:gd name="f24" fmla="val 29029"/>
                <a:gd name="f25" fmla="val 9268581"/>
                <a:gd name="f26" fmla="val 24191"/>
                <a:gd name="f27" fmla="val 9206290"/>
                <a:gd name="f28" fmla="val 26610"/>
                <a:gd name="f29" fmla="val 9144000"/>
                <a:gd name="f30" fmla="+- 0 0 -90"/>
                <a:gd name="f31" fmla="*/ f3 1 9217365"/>
                <a:gd name="f32" fmla="*/ f4 1 58382"/>
                <a:gd name="f33" fmla="val f5"/>
                <a:gd name="f34" fmla="val f6"/>
                <a:gd name="f35" fmla="val f7"/>
                <a:gd name="f36" fmla="*/ f30 f0 1"/>
                <a:gd name="f37" fmla="+- f35 0 f33"/>
                <a:gd name="f38" fmla="+- f34 0 f33"/>
                <a:gd name="f39" fmla="*/ f36 1 f2"/>
                <a:gd name="f40" fmla="*/ f38 1 9217365"/>
                <a:gd name="f41" fmla="*/ f37 1 58382"/>
                <a:gd name="f42" fmla="*/ 0 f38 1"/>
                <a:gd name="f43" fmla="*/ 0 f37 1"/>
                <a:gd name="f44" fmla="*/ 3156857 f38 1"/>
                <a:gd name="f45" fmla="*/ 58057 f37 1"/>
                <a:gd name="f46" fmla="*/ 6618514 f38 1"/>
                <a:gd name="f47" fmla="*/ 7257 f37 1"/>
                <a:gd name="f48" fmla="*/ 8440057 f38 1"/>
                <a:gd name="f49" fmla="*/ 9151257 f38 1"/>
                <a:gd name="f50" fmla="*/ 29029 f37 1"/>
                <a:gd name="f51" fmla="*/ 9144000 f38 1"/>
                <a:gd name="f52" fmla="+- f39 0 f1"/>
                <a:gd name="f53" fmla="*/ f42 1 9217365"/>
                <a:gd name="f54" fmla="*/ f43 1 58382"/>
                <a:gd name="f55" fmla="*/ f44 1 9217365"/>
                <a:gd name="f56" fmla="*/ f45 1 58382"/>
                <a:gd name="f57" fmla="*/ f46 1 9217365"/>
                <a:gd name="f58" fmla="*/ f47 1 58382"/>
                <a:gd name="f59" fmla="*/ f48 1 9217365"/>
                <a:gd name="f60" fmla="*/ f49 1 9217365"/>
                <a:gd name="f61" fmla="*/ f50 1 58382"/>
                <a:gd name="f62" fmla="*/ f51 1 9217365"/>
                <a:gd name="f63" fmla="*/ f33 1 f40"/>
                <a:gd name="f64" fmla="*/ f34 1 f40"/>
                <a:gd name="f65" fmla="*/ f33 1 f41"/>
                <a:gd name="f66" fmla="*/ f35 1 f41"/>
                <a:gd name="f67" fmla="*/ f53 1 f40"/>
                <a:gd name="f68" fmla="*/ f54 1 f41"/>
                <a:gd name="f69" fmla="*/ f55 1 f40"/>
                <a:gd name="f70" fmla="*/ f56 1 f41"/>
                <a:gd name="f71" fmla="*/ f57 1 f40"/>
                <a:gd name="f72" fmla="*/ f58 1 f41"/>
                <a:gd name="f73" fmla="*/ f59 1 f40"/>
                <a:gd name="f74" fmla="*/ f60 1 f40"/>
                <a:gd name="f75" fmla="*/ f61 1 f41"/>
                <a:gd name="f76" fmla="*/ f62 1 f40"/>
                <a:gd name="f77" fmla="*/ f63 f31 1"/>
                <a:gd name="f78" fmla="*/ f64 f31 1"/>
                <a:gd name="f79" fmla="*/ f66 f32 1"/>
                <a:gd name="f80" fmla="*/ f65 f32 1"/>
                <a:gd name="f81" fmla="*/ f67 f31 1"/>
                <a:gd name="f82" fmla="*/ f68 f32 1"/>
                <a:gd name="f83" fmla="*/ f69 f31 1"/>
                <a:gd name="f84" fmla="*/ f70 f32 1"/>
                <a:gd name="f85" fmla="*/ f71 f31 1"/>
                <a:gd name="f86" fmla="*/ f72 f32 1"/>
                <a:gd name="f87" fmla="*/ f73 f31 1"/>
                <a:gd name="f88" fmla="*/ f74 f31 1"/>
                <a:gd name="f89" fmla="*/ f75 f32 1"/>
                <a:gd name="f90" fmla="*/ f76 f31 1"/>
              </a:gdLst>
              <a:ahLst/>
              <a:cxnLst>
                <a:cxn ang="3cd4">
                  <a:pos x="hc" y="t"/>
                </a:cxn>
                <a:cxn ang="0">
                  <a:pos x="r" y="vc"/>
                </a:cxn>
                <a:cxn ang="cd4">
                  <a:pos x="hc" y="b"/>
                </a:cxn>
                <a:cxn ang="cd2">
                  <a:pos x="l" y="vc"/>
                </a:cxn>
                <a:cxn ang="f52">
                  <a:pos x="f81" y="f82"/>
                </a:cxn>
                <a:cxn ang="f52">
                  <a:pos x="f83" y="f84"/>
                </a:cxn>
                <a:cxn ang="f52">
                  <a:pos x="f85" y="f86"/>
                </a:cxn>
                <a:cxn ang="f52">
                  <a:pos x="f87" y="f84"/>
                </a:cxn>
                <a:cxn ang="f52">
                  <a:pos x="f88" y="f89"/>
                </a:cxn>
                <a:cxn ang="f52">
                  <a:pos x="f90" y="f89"/>
                </a:cxn>
              </a:cxnLst>
              <a:rect l="f77" t="f80" r="f78" b="f79"/>
              <a:pathLst>
                <a:path w="9217365" h="58382">
                  <a:moveTo>
                    <a:pt x="f5" y="f5"/>
                  </a:moveTo>
                  <a:lnTo>
                    <a:pt x="f8" y="f9"/>
                  </a:lnTo>
                  <a:cubicBezTo>
                    <a:pt x="f10" y="f11"/>
                    <a:pt x="f12" y="f13"/>
                    <a:pt x="f14" y="f13"/>
                  </a:cubicBezTo>
                  <a:cubicBezTo>
                    <a:pt x="f15" y="f13"/>
                    <a:pt x="f16" y="f17"/>
                    <a:pt x="f18" y="f9"/>
                  </a:cubicBezTo>
                  <a:cubicBezTo>
                    <a:pt x="f19" y="f20"/>
                    <a:pt x="f21" y="f22"/>
                    <a:pt x="f23" y="f24"/>
                  </a:cubicBezTo>
                  <a:cubicBezTo>
                    <a:pt x="f25" y="f26"/>
                    <a:pt x="f27" y="f28"/>
                    <a:pt x="f29" y="f24"/>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99CC33"/>
                </a:solidFill>
                <a:uFillTx/>
                <a:latin typeface="Trebuchet MS" pitchFamily="34" charset="0"/>
              </a:endParaRPr>
            </a:p>
          </p:txBody>
        </p:sp>
        <p:sp>
          <p:nvSpPr>
            <p:cNvPr id="9" name="Freihandform 9"/>
            <p:cNvSpPr/>
            <p:nvPr/>
          </p:nvSpPr>
          <p:spPr>
            <a:xfrm>
              <a:off x="-7260" y="872995"/>
              <a:ext cx="9151260" cy="95088"/>
            </a:xfrm>
            <a:custGeom>
              <a:avLst/>
              <a:gdLst>
                <a:gd name="f0" fmla="val 10800000"/>
                <a:gd name="f1" fmla="val 5400000"/>
                <a:gd name="f2" fmla="val 180"/>
                <a:gd name="f3" fmla="val w"/>
                <a:gd name="f4" fmla="val h"/>
                <a:gd name="f5" fmla="val 0"/>
                <a:gd name="f6" fmla="val 9151257"/>
                <a:gd name="f7" fmla="val 131343"/>
                <a:gd name="f8" fmla="val 37000"/>
                <a:gd name="f9" fmla="val 241904"/>
                <a:gd name="f10" fmla="val 16438"/>
                <a:gd name="f11" fmla="val 483809"/>
                <a:gd name="f12" fmla="val -4124"/>
                <a:gd name="f13" fmla="val 979714"/>
                <a:gd name="f14" fmla="val 714"/>
                <a:gd name="f15" fmla="val 1475619"/>
                <a:gd name="f16" fmla="val 5552"/>
                <a:gd name="f17" fmla="val 2310190"/>
                <a:gd name="f18" fmla="val 52724"/>
                <a:gd name="f19" fmla="val 2975428"/>
                <a:gd name="f20" fmla="val 66029"/>
                <a:gd name="f21" fmla="val 3640666"/>
                <a:gd name="f22" fmla="val 79334"/>
                <a:gd name="f23" fmla="val 4338562"/>
                <a:gd name="f24" fmla="val 85381"/>
                <a:gd name="f25" fmla="val 4971143"/>
                <a:gd name="f26" fmla="val 80543"/>
                <a:gd name="f27" fmla="val 5603724"/>
                <a:gd name="f28" fmla="val 75705"/>
                <a:gd name="f29" fmla="val 6770914"/>
                <a:gd name="f30" fmla="val 8164286"/>
                <a:gd name="f31" fmla="val 44257"/>
                <a:gd name="f32" fmla="val 8561010"/>
                <a:gd name="f33" fmla="val 59981"/>
                <a:gd name="f34" fmla="val 8856133"/>
                <a:gd name="f35" fmla="val 95662"/>
                <a:gd name="f36" fmla="+- 0 0 -90"/>
                <a:gd name="f37" fmla="*/ f3 1 9151257"/>
                <a:gd name="f38" fmla="*/ f4 1 131343"/>
                <a:gd name="f39" fmla="val f5"/>
                <a:gd name="f40" fmla="val f6"/>
                <a:gd name="f41" fmla="val f7"/>
                <a:gd name="f42" fmla="*/ f36 f0 1"/>
                <a:gd name="f43" fmla="+- f41 0 f39"/>
                <a:gd name="f44" fmla="+- f40 0 f39"/>
                <a:gd name="f45" fmla="*/ f42 1 f2"/>
                <a:gd name="f46" fmla="*/ f44 1 9151257"/>
                <a:gd name="f47" fmla="*/ f43 1 131343"/>
                <a:gd name="f48" fmla="*/ 0 f44 1"/>
                <a:gd name="f49" fmla="*/ 37000 f43 1"/>
                <a:gd name="f50" fmla="*/ 979714 f44 1"/>
                <a:gd name="f51" fmla="*/ 714 f43 1"/>
                <a:gd name="f52" fmla="*/ 2975428 f44 1"/>
                <a:gd name="f53" fmla="*/ 66029 f43 1"/>
                <a:gd name="f54" fmla="*/ 4971143 f44 1"/>
                <a:gd name="f55" fmla="*/ 80543 f43 1"/>
                <a:gd name="f56" fmla="*/ 6770914 f44 1"/>
                <a:gd name="f57" fmla="*/ 8164286 f44 1"/>
                <a:gd name="f58" fmla="*/ 44257 f43 1"/>
                <a:gd name="f59" fmla="*/ 9151257 f44 1"/>
                <a:gd name="f60" fmla="*/ 131343 f43 1"/>
                <a:gd name="f61" fmla="+- f45 0 f1"/>
                <a:gd name="f62" fmla="*/ f48 1 9151257"/>
                <a:gd name="f63" fmla="*/ f49 1 131343"/>
                <a:gd name="f64" fmla="*/ f50 1 9151257"/>
                <a:gd name="f65" fmla="*/ f51 1 131343"/>
                <a:gd name="f66" fmla="*/ f52 1 9151257"/>
                <a:gd name="f67" fmla="*/ f53 1 131343"/>
                <a:gd name="f68" fmla="*/ f54 1 9151257"/>
                <a:gd name="f69" fmla="*/ f55 1 131343"/>
                <a:gd name="f70" fmla="*/ f56 1 9151257"/>
                <a:gd name="f71" fmla="*/ f57 1 9151257"/>
                <a:gd name="f72" fmla="*/ f58 1 131343"/>
                <a:gd name="f73" fmla="*/ f59 1 9151257"/>
                <a:gd name="f74" fmla="*/ f60 1 131343"/>
                <a:gd name="f75" fmla="*/ f39 1 f46"/>
                <a:gd name="f76" fmla="*/ f40 1 f46"/>
                <a:gd name="f77" fmla="*/ f39 1 f47"/>
                <a:gd name="f78" fmla="*/ f41 1 f47"/>
                <a:gd name="f79" fmla="*/ f62 1 f46"/>
                <a:gd name="f80" fmla="*/ f63 1 f47"/>
                <a:gd name="f81" fmla="*/ f64 1 f46"/>
                <a:gd name="f82" fmla="*/ f65 1 f47"/>
                <a:gd name="f83" fmla="*/ f66 1 f46"/>
                <a:gd name="f84" fmla="*/ f67 1 f47"/>
                <a:gd name="f85" fmla="*/ f68 1 f46"/>
                <a:gd name="f86" fmla="*/ f69 1 f47"/>
                <a:gd name="f87" fmla="*/ f70 1 f46"/>
                <a:gd name="f88" fmla="*/ f71 1 f46"/>
                <a:gd name="f89" fmla="*/ f72 1 f47"/>
                <a:gd name="f90" fmla="*/ f73 1 f46"/>
                <a:gd name="f91" fmla="*/ f74 1 f47"/>
                <a:gd name="f92" fmla="*/ f75 f37 1"/>
                <a:gd name="f93" fmla="*/ f76 f37 1"/>
                <a:gd name="f94" fmla="*/ f78 f38 1"/>
                <a:gd name="f95" fmla="*/ f77 f38 1"/>
                <a:gd name="f96" fmla="*/ f79 f37 1"/>
                <a:gd name="f97" fmla="*/ f80 f38 1"/>
                <a:gd name="f98" fmla="*/ f81 f37 1"/>
                <a:gd name="f99" fmla="*/ f82 f38 1"/>
                <a:gd name="f100" fmla="*/ f83 f37 1"/>
                <a:gd name="f101" fmla="*/ f84 f38 1"/>
                <a:gd name="f102" fmla="*/ f85 f37 1"/>
                <a:gd name="f103" fmla="*/ f86 f38 1"/>
                <a:gd name="f104" fmla="*/ f87 f37 1"/>
                <a:gd name="f105" fmla="*/ f88 f37 1"/>
                <a:gd name="f106" fmla="*/ f89 f38 1"/>
                <a:gd name="f107" fmla="*/ f90 f37 1"/>
                <a:gd name="f108" fmla="*/ f91 f38 1"/>
              </a:gdLst>
              <a:ahLst/>
              <a:cxnLst>
                <a:cxn ang="3cd4">
                  <a:pos x="hc" y="t"/>
                </a:cxn>
                <a:cxn ang="0">
                  <a:pos x="r" y="vc"/>
                </a:cxn>
                <a:cxn ang="cd4">
                  <a:pos x="hc" y="b"/>
                </a:cxn>
                <a:cxn ang="cd2">
                  <a:pos x="l" y="vc"/>
                </a:cxn>
                <a:cxn ang="f61">
                  <a:pos x="f96" y="f97"/>
                </a:cxn>
                <a:cxn ang="f61">
                  <a:pos x="f98" y="f99"/>
                </a:cxn>
                <a:cxn ang="f61">
                  <a:pos x="f100" y="f101"/>
                </a:cxn>
                <a:cxn ang="f61">
                  <a:pos x="f102" y="f103"/>
                </a:cxn>
                <a:cxn ang="f61">
                  <a:pos x="f104" y="f97"/>
                </a:cxn>
                <a:cxn ang="f61">
                  <a:pos x="f105" y="f106"/>
                </a:cxn>
                <a:cxn ang="f61">
                  <a:pos x="f107" y="f108"/>
                </a:cxn>
              </a:cxnLst>
              <a:rect l="f92" t="f95" r="f93" b="f94"/>
              <a:pathLst>
                <a:path w="9151257" h="131343">
                  <a:moveTo>
                    <a:pt x="f5" y="f8"/>
                  </a:moveTo>
                  <a:cubicBezTo>
                    <a:pt x="f9" y="f10"/>
                    <a:pt x="f11" y="f12"/>
                    <a:pt x="f13" y="f14"/>
                  </a:cubicBezTo>
                  <a:cubicBezTo>
                    <a:pt x="f15" y="f16"/>
                    <a:pt x="f17" y="f18"/>
                    <a:pt x="f19" y="f20"/>
                  </a:cubicBezTo>
                  <a:cubicBezTo>
                    <a:pt x="f21" y="f22"/>
                    <a:pt x="f23" y="f24"/>
                    <a:pt x="f25" y="f26"/>
                  </a:cubicBezTo>
                  <a:cubicBezTo>
                    <a:pt x="f27" y="f28"/>
                    <a:pt x="f29" y="f8"/>
                    <a:pt x="f29" y="f8"/>
                  </a:cubicBezTo>
                  <a:lnTo>
                    <a:pt x="f30" y="f31"/>
                  </a:lnTo>
                  <a:cubicBezTo>
                    <a:pt x="f32" y="f33"/>
                    <a:pt x="f34" y="f35"/>
                    <a:pt x="f6" y="f7"/>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Trebuchet MS" pitchFamily="34" charset="0"/>
              </a:endParaRPr>
            </a:p>
          </p:txBody>
        </p:sp>
        <p:sp>
          <p:nvSpPr>
            <p:cNvPr id="10" name="Freihandform 10"/>
            <p:cNvSpPr/>
            <p:nvPr/>
          </p:nvSpPr>
          <p:spPr>
            <a:xfrm>
              <a:off x="-21771" y="910029"/>
              <a:ext cx="9165771" cy="58055"/>
            </a:xfrm>
            <a:custGeom>
              <a:avLst/>
              <a:gdLst>
                <a:gd name="f0" fmla="val 10800000"/>
                <a:gd name="f1" fmla="val 5400000"/>
                <a:gd name="f2" fmla="val 180"/>
                <a:gd name="f3" fmla="val w"/>
                <a:gd name="f4" fmla="val h"/>
                <a:gd name="f5" fmla="val 0"/>
                <a:gd name="f6" fmla="val 9165771"/>
                <a:gd name="f7" fmla="val 58057"/>
                <a:gd name="f8" fmla="val 7257"/>
                <a:gd name="f9" fmla="val 2532742"/>
                <a:gd name="f10" fmla="val 3328609"/>
                <a:gd name="f11" fmla="val 6048"/>
                <a:gd name="f12" fmla="val 4775200"/>
                <a:gd name="f13" fmla="val 43543"/>
                <a:gd name="f14" fmla="val 5820228"/>
                <a:gd name="f15" fmla="val 6148009"/>
                <a:gd name="f16" fmla="val 6741885"/>
                <a:gd name="f17" fmla="val 8643257"/>
                <a:gd name="f18" fmla="val 36286"/>
                <a:gd name="f19" fmla="val 9047238"/>
                <a:gd name="f20" fmla="val 37496"/>
                <a:gd name="f21" fmla="val 9106504"/>
                <a:gd name="f22" fmla="val 44148"/>
                <a:gd name="f23" fmla="val 50800"/>
                <a:gd name="f24" fmla="+- 0 0 -90"/>
                <a:gd name="f25" fmla="*/ f3 1 9165771"/>
                <a:gd name="f26" fmla="*/ f4 1 58057"/>
                <a:gd name="f27" fmla="val f5"/>
                <a:gd name="f28" fmla="val f6"/>
                <a:gd name="f29" fmla="val f7"/>
                <a:gd name="f30" fmla="*/ f24 f0 1"/>
                <a:gd name="f31" fmla="+- f29 0 f27"/>
                <a:gd name="f32" fmla="+- f28 0 f27"/>
                <a:gd name="f33" fmla="*/ f30 1 f2"/>
                <a:gd name="f34" fmla="*/ f32 1 9165771"/>
                <a:gd name="f35" fmla="*/ f31 1 58057"/>
                <a:gd name="f36" fmla="*/ 0 f32 1"/>
                <a:gd name="f37" fmla="*/ 7257 f31 1"/>
                <a:gd name="f38" fmla="*/ 2532742 f32 1"/>
                <a:gd name="f39" fmla="*/ 0 f31 1"/>
                <a:gd name="f40" fmla="*/ 4775200 f32 1"/>
                <a:gd name="f41" fmla="*/ 43543 f31 1"/>
                <a:gd name="f42" fmla="*/ 5820228 f32 1"/>
                <a:gd name="f43" fmla="*/ 58057 f31 1"/>
                <a:gd name="f44" fmla="*/ 6741885 f32 1"/>
                <a:gd name="f45" fmla="*/ 8643257 f32 1"/>
                <a:gd name="f46" fmla="*/ 36286 f31 1"/>
                <a:gd name="f47" fmla="*/ 9165771 f32 1"/>
                <a:gd name="f48" fmla="*/ 50800 f31 1"/>
                <a:gd name="f49" fmla="+- f33 0 f1"/>
                <a:gd name="f50" fmla="*/ f36 1 9165771"/>
                <a:gd name="f51" fmla="*/ f37 1 58057"/>
                <a:gd name="f52" fmla="*/ f38 1 9165771"/>
                <a:gd name="f53" fmla="*/ f39 1 58057"/>
                <a:gd name="f54" fmla="*/ f40 1 9165771"/>
                <a:gd name="f55" fmla="*/ f41 1 58057"/>
                <a:gd name="f56" fmla="*/ f42 1 9165771"/>
                <a:gd name="f57" fmla="*/ f43 1 58057"/>
                <a:gd name="f58" fmla="*/ f44 1 9165771"/>
                <a:gd name="f59" fmla="*/ f45 1 9165771"/>
                <a:gd name="f60" fmla="*/ f46 1 58057"/>
                <a:gd name="f61" fmla="*/ f47 1 9165771"/>
                <a:gd name="f62" fmla="*/ f48 1 58057"/>
                <a:gd name="f63" fmla="*/ f27 1 f34"/>
                <a:gd name="f64" fmla="*/ f28 1 f34"/>
                <a:gd name="f65" fmla="*/ f27 1 f35"/>
                <a:gd name="f66" fmla="*/ f29 1 f35"/>
                <a:gd name="f67" fmla="*/ f50 1 f34"/>
                <a:gd name="f68" fmla="*/ f51 1 f35"/>
                <a:gd name="f69" fmla="*/ f52 1 f34"/>
                <a:gd name="f70" fmla="*/ f53 1 f35"/>
                <a:gd name="f71" fmla="*/ f54 1 f34"/>
                <a:gd name="f72" fmla="*/ f55 1 f35"/>
                <a:gd name="f73" fmla="*/ f56 1 f34"/>
                <a:gd name="f74" fmla="*/ f57 1 f35"/>
                <a:gd name="f75" fmla="*/ f58 1 f34"/>
                <a:gd name="f76" fmla="*/ f59 1 f34"/>
                <a:gd name="f77" fmla="*/ f60 1 f35"/>
                <a:gd name="f78" fmla="*/ f61 1 f34"/>
                <a:gd name="f79" fmla="*/ f62 1 f35"/>
                <a:gd name="f80" fmla="*/ f63 f25 1"/>
                <a:gd name="f81" fmla="*/ f64 f25 1"/>
                <a:gd name="f82" fmla="*/ f66 f26 1"/>
                <a:gd name="f83" fmla="*/ f65 f26 1"/>
                <a:gd name="f84" fmla="*/ f67 f25 1"/>
                <a:gd name="f85" fmla="*/ f68 f26 1"/>
                <a:gd name="f86" fmla="*/ f69 f25 1"/>
                <a:gd name="f87" fmla="*/ f70 f26 1"/>
                <a:gd name="f88" fmla="*/ f71 f25 1"/>
                <a:gd name="f89" fmla="*/ f72 f26 1"/>
                <a:gd name="f90" fmla="*/ f73 f25 1"/>
                <a:gd name="f91" fmla="*/ f74 f26 1"/>
                <a:gd name="f92" fmla="*/ f75 f25 1"/>
                <a:gd name="f93" fmla="*/ f76 f25 1"/>
                <a:gd name="f94" fmla="*/ f77 f26 1"/>
                <a:gd name="f95" fmla="*/ f78 f25 1"/>
                <a:gd name="f96" fmla="*/ f79 f26 1"/>
              </a:gdLst>
              <a:ahLst/>
              <a:cxnLst>
                <a:cxn ang="3cd4">
                  <a:pos x="hc" y="t"/>
                </a:cxn>
                <a:cxn ang="0">
                  <a:pos x="r" y="vc"/>
                </a:cxn>
                <a:cxn ang="cd4">
                  <a:pos x="hc" y="b"/>
                </a:cxn>
                <a:cxn ang="cd2">
                  <a:pos x="l" y="vc"/>
                </a:cxn>
                <a:cxn ang="f49">
                  <a:pos x="f84" y="f85"/>
                </a:cxn>
                <a:cxn ang="f49">
                  <a:pos x="f86" y="f87"/>
                </a:cxn>
                <a:cxn ang="f49">
                  <a:pos x="f88" y="f89"/>
                </a:cxn>
                <a:cxn ang="f49">
                  <a:pos x="f90" y="f91"/>
                </a:cxn>
                <a:cxn ang="f49">
                  <a:pos x="f92" y="f89"/>
                </a:cxn>
                <a:cxn ang="f49">
                  <a:pos x="f93" y="f94"/>
                </a:cxn>
                <a:cxn ang="f49">
                  <a:pos x="f95" y="f96"/>
                </a:cxn>
              </a:cxnLst>
              <a:rect l="f80" t="f83" r="f81" b="f82"/>
              <a:pathLst>
                <a:path w="9165771" h="58057">
                  <a:moveTo>
                    <a:pt x="f5" y="f8"/>
                  </a:moveTo>
                  <a:lnTo>
                    <a:pt x="f9" y="f5"/>
                  </a:lnTo>
                  <a:cubicBezTo>
                    <a:pt x="f10" y="f11"/>
                    <a:pt x="f12" y="f13"/>
                    <a:pt x="f12" y="f13"/>
                  </a:cubicBezTo>
                  <a:lnTo>
                    <a:pt x="f14" y="f7"/>
                  </a:lnTo>
                  <a:cubicBezTo>
                    <a:pt x="f15" y="f7"/>
                    <a:pt x="f16" y="f13"/>
                    <a:pt x="f16" y="f13"/>
                  </a:cubicBezTo>
                  <a:lnTo>
                    <a:pt x="f17" y="f18"/>
                  </a:lnTo>
                  <a:cubicBezTo>
                    <a:pt x="f19" y="f20"/>
                    <a:pt x="f21" y="f22"/>
                    <a:pt x="f6" y="f23"/>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Trebuchet MS" pitchFamily="34" charset="0"/>
              </a:endParaRPr>
            </a:p>
          </p:txBody>
        </p:sp>
      </p:grpSp>
      <p:grpSp>
        <p:nvGrpSpPr>
          <p:cNvPr id="11" name="Group 10"/>
          <p:cNvGrpSpPr/>
          <p:nvPr/>
        </p:nvGrpSpPr>
        <p:grpSpPr>
          <a:xfrm>
            <a:off x="-36511" y="4546943"/>
            <a:ext cx="9231873" cy="77036"/>
            <a:chOff x="-36511" y="6062590"/>
            <a:chExt cx="9231873" cy="102715"/>
          </a:xfrm>
        </p:grpSpPr>
        <p:sp>
          <p:nvSpPr>
            <p:cNvPr id="12" name="Freihandform 11"/>
            <p:cNvSpPr/>
            <p:nvPr/>
          </p:nvSpPr>
          <p:spPr>
            <a:xfrm>
              <a:off x="-22000" y="6065480"/>
              <a:ext cx="9217362" cy="53071"/>
            </a:xfrm>
            <a:custGeom>
              <a:avLst/>
              <a:gdLst>
                <a:gd name="f0" fmla="val 10800000"/>
                <a:gd name="f1" fmla="val 5400000"/>
                <a:gd name="f2" fmla="val 180"/>
                <a:gd name="f3" fmla="val w"/>
                <a:gd name="f4" fmla="val h"/>
                <a:gd name="f5" fmla="val 0"/>
                <a:gd name="f6" fmla="val 9217365"/>
                <a:gd name="f7" fmla="val 58382"/>
                <a:gd name="f8" fmla="val 3156857"/>
                <a:gd name="f9" fmla="val 58057"/>
                <a:gd name="f10" fmla="val 4259943"/>
                <a:gd name="f11" fmla="val 59267"/>
                <a:gd name="f12" fmla="val 5737981"/>
                <a:gd name="f13" fmla="val 7257"/>
                <a:gd name="f14" fmla="val 6618514"/>
                <a:gd name="f15" fmla="val 7499047"/>
                <a:gd name="f16" fmla="val 8017933"/>
                <a:gd name="f17" fmla="val 54428"/>
                <a:gd name="f18" fmla="val 8440057"/>
                <a:gd name="f19" fmla="val 8862181"/>
                <a:gd name="f20" fmla="val 61686"/>
                <a:gd name="f21" fmla="val 9033933"/>
                <a:gd name="f22" fmla="val 33867"/>
                <a:gd name="f23" fmla="val 9151257"/>
                <a:gd name="f24" fmla="val 29029"/>
                <a:gd name="f25" fmla="val 9268581"/>
                <a:gd name="f26" fmla="val 24191"/>
                <a:gd name="f27" fmla="val 9206290"/>
                <a:gd name="f28" fmla="val 26610"/>
                <a:gd name="f29" fmla="val 9144000"/>
                <a:gd name="f30" fmla="+- 0 0 -90"/>
                <a:gd name="f31" fmla="*/ f3 1 9217365"/>
                <a:gd name="f32" fmla="*/ f4 1 58382"/>
                <a:gd name="f33" fmla="val f5"/>
                <a:gd name="f34" fmla="val f6"/>
                <a:gd name="f35" fmla="val f7"/>
                <a:gd name="f36" fmla="*/ f30 f0 1"/>
                <a:gd name="f37" fmla="+- f35 0 f33"/>
                <a:gd name="f38" fmla="+- f34 0 f33"/>
                <a:gd name="f39" fmla="*/ f36 1 f2"/>
                <a:gd name="f40" fmla="*/ f38 1 9217365"/>
                <a:gd name="f41" fmla="*/ f37 1 58382"/>
                <a:gd name="f42" fmla="*/ 0 f38 1"/>
                <a:gd name="f43" fmla="*/ 0 f37 1"/>
                <a:gd name="f44" fmla="*/ 3156857 f38 1"/>
                <a:gd name="f45" fmla="*/ 58057 f37 1"/>
                <a:gd name="f46" fmla="*/ 6618514 f38 1"/>
                <a:gd name="f47" fmla="*/ 7257 f37 1"/>
                <a:gd name="f48" fmla="*/ 8440057 f38 1"/>
                <a:gd name="f49" fmla="*/ 9151257 f38 1"/>
                <a:gd name="f50" fmla="*/ 29029 f37 1"/>
                <a:gd name="f51" fmla="*/ 9144000 f38 1"/>
                <a:gd name="f52" fmla="+- f39 0 f1"/>
                <a:gd name="f53" fmla="*/ f42 1 9217365"/>
                <a:gd name="f54" fmla="*/ f43 1 58382"/>
                <a:gd name="f55" fmla="*/ f44 1 9217365"/>
                <a:gd name="f56" fmla="*/ f45 1 58382"/>
                <a:gd name="f57" fmla="*/ f46 1 9217365"/>
                <a:gd name="f58" fmla="*/ f47 1 58382"/>
                <a:gd name="f59" fmla="*/ f48 1 9217365"/>
                <a:gd name="f60" fmla="*/ f49 1 9217365"/>
                <a:gd name="f61" fmla="*/ f50 1 58382"/>
                <a:gd name="f62" fmla="*/ f51 1 9217365"/>
                <a:gd name="f63" fmla="*/ f33 1 f40"/>
                <a:gd name="f64" fmla="*/ f34 1 f40"/>
                <a:gd name="f65" fmla="*/ f33 1 f41"/>
                <a:gd name="f66" fmla="*/ f35 1 f41"/>
                <a:gd name="f67" fmla="*/ f53 1 f40"/>
                <a:gd name="f68" fmla="*/ f54 1 f41"/>
                <a:gd name="f69" fmla="*/ f55 1 f40"/>
                <a:gd name="f70" fmla="*/ f56 1 f41"/>
                <a:gd name="f71" fmla="*/ f57 1 f40"/>
                <a:gd name="f72" fmla="*/ f58 1 f41"/>
                <a:gd name="f73" fmla="*/ f59 1 f40"/>
                <a:gd name="f74" fmla="*/ f60 1 f40"/>
                <a:gd name="f75" fmla="*/ f61 1 f41"/>
                <a:gd name="f76" fmla="*/ f62 1 f40"/>
                <a:gd name="f77" fmla="*/ f63 f31 1"/>
                <a:gd name="f78" fmla="*/ f64 f31 1"/>
                <a:gd name="f79" fmla="*/ f66 f32 1"/>
                <a:gd name="f80" fmla="*/ f65 f32 1"/>
                <a:gd name="f81" fmla="*/ f67 f31 1"/>
                <a:gd name="f82" fmla="*/ f68 f32 1"/>
                <a:gd name="f83" fmla="*/ f69 f31 1"/>
                <a:gd name="f84" fmla="*/ f70 f32 1"/>
                <a:gd name="f85" fmla="*/ f71 f31 1"/>
                <a:gd name="f86" fmla="*/ f72 f32 1"/>
                <a:gd name="f87" fmla="*/ f73 f31 1"/>
                <a:gd name="f88" fmla="*/ f74 f31 1"/>
                <a:gd name="f89" fmla="*/ f75 f32 1"/>
                <a:gd name="f90" fmla="*/ f76 f31 1"/>
              </a:gdLst>
              <a:ahLst/>
              <a:cxnLst>
                <a:cxn ang="3cd4">
                  <a:pos x="hc" y="t"/>
                </a:cxn>
                <a:cxn ang="0">
                  <a:pos x="r" y="vc"/>
                </a:cxn>
                <a:cxn ang="cd4">
                  <a:pos x="hc" y="b"/>
                </a:cxn>
                <a:cxn ang="cd2">
                  <a:pos x="l" y="vc"/>
                </a:cxn>
                <a:cxn ang="f52">
                  <a:pos x="f81" y="f82"/>
                </a:cxn>
                <a:cxn ang="f52">
                  <a:pos x="f83" y="f84"/>
                </a:cxn>
                <a:cxn ang="f52">
                  <a:pos x="f85" y="f86"/>
                </a:cxn>
                <a:cxn ang="f52">
                  <a:pos x="f87" y="f84"/>
                </a:cxn>
                <a:cxn ang="f52">
                  <a:pos x="f88" y="f89"/>
                </a:cxn>
                <a:cxn ang="f52">
                  <a:pos x="f90" y="f89"/>
                </a:cxn>
              </a:cxnLst>
              <a:rect l="f77" t="f80" r="f78" b="f79"/>
              <a:pathLst>
                <a:path w="9217365" h="58382">
                  <a:moveTo>
                    <a:pt x="f5" y="f5"/>
                  </a:moveTo>
                  <a:lnTo>
                    <a:pt x="f8" y="f9"/>
                  </a:lnTo>
                  <a:cubicBezTo>
                    <a:pt x="f10" y="f11"/>
                    <a:pt x="f12" y="f13"/>
                    <a:pt x="f14" y="f13"/>
                  </a:cubicBezTo>
                  <a:cubicBezTo>
                    <a:pt x="f15" y="f13"/>
                    <a:pt x="f16" y="f17"/>
                    <a:pt x="f18" y="f9"/>
                  </a:cubicBezTo>
                  <a:cubicBezTo>
                    <a:pt x="f19" y="f20"/>
                    <a:pt x="f21" y="f22"/>
                    <a:pt x="f23" y="f24"/>
                  </a:cubicBezTo>
                  <a:cubicBezTo>
                    <a:pt x="f25" y="f26"/>
                    <a:pt x="f27" y="f28"/>
                    <a:pt x="f29" y="f24"/>
                  </a:cubicBezTo>
                </a:path>
              </a:pathLst>
            </a:custGeom>
            <a:noFill/>
            <a:ln w="19046">
              <a:solidFill>
                <a:srgbClr val="D9D9D9"/>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99CC33"/>
                </a:solidFill>
                <a:uFillTx/>
                <a:latin typeface="Trebuchet MS" pitchFamily="34" charset="0"/>
              </a:endParaRPr>
            </a:p>
          </p:txBody>
        </p:sp>
        <p:sp>
          <p:nvSpPr>
            <p:cNvPr id="13" name="Freihandform 12"/>
            <p:cNvSpPr/>
            <p:nvPr/>
          </p:nvSpPr>
          <p:spPr>
            <a:xfrm>
              <a:off x="-22000" y="6078858"/>
              <a:ext cx="9151260" cy="86447"/>
            </a:xfrm>
            <a:custGeom>
              <a:avLst/>
              <a:gdLst>
                <a:gd name="f0" fmla="val 10800000"/>
                <a:gd name="f1" fmla="val 5400000"/>
                <a:gd name="f2" fmla="val 180"/>
                <a:gd name="f3" fmla="val w"/>
                <a:gd name="f4" fmla="val h"/>
                <a:gd name="f5" fmla="val 0"/>
                <a:gd name="f6" fmla="val 9151257"/>
                <a:gd name="f7" fmla="val 131343"/>
                <a:gd name="f8" fmla="val 37000"/>
                <a:gd name="f9" fmla="val 241904"/>
                <a:gd name="f10" fmla="val 16438"/>
                <a:gd name="f11" fmla="val 483809"/>
                <a:gd name="f12" fmla="val -4124"/>
                <a:gd name="f13" fmla="val 979714"/>
                <a:gd name="f14" fmla="val 714"/>
                <a:gd name="f15" fmla="val 1475619"/>
                <a:gd name="f16" fmla="val 5552"/>
                <a:gd name="f17" fmla="val 2310190"/>
                <a:gd name="f18" fmla="val 52724"/>
                <a:gd name="f19" fmla="val 2975428"/>
                <a:gd name="f20" fmla="val 66029"/>
                <a:gd name="f21" fmla="val 3640666"/>
                <a:gd name="f22" fmla="val 79334"/>
                <a:gd name="f23" fmla="val 4338562"/>
                <a:gd name="f24" fmla="val 85381"/>
                <a:gd name="f25" fmla="val 4971143"/>
                <a:gd name="f26" fmla="val 80543"/>
                <a:gd name="f27" fmla="val 5603724"/>
                <a:gd name="f28" fmla="val 75705"/>
                <a:gd name="f29" fmla="val 6770914"/>
                <a:gd name="f30" fmla="val 8164286"/>
                <a:gd name="f31" fmla="val 44257"/>
                <a:gd name="f32" fmla="val 8561010"/>
                <a:gd name="f33" fmla="val 59981"/>
                <a:gd name="f34" fmla="val 8856133"/>
                <a:gd name="f35" fmla="val 95662"/>
                <a:gd name="f36" fmla="+- 0 0 -90"/>
                <a:gd name="f37" fmla="*/ f3 1 9151257"/>
                <a:gd name="f38" fmla="*/ f4 1 131343"/>
                <a:gd name="f39" fmla="val f5"/>
                <a:gd name="f40" fmla="val f6"/>
                <a:gd name="f41" fmla="val f7"/>
                <a:gd name="f42" fmla="*/ f36 f0 1"/>
                <a:gd name="f43" fmla="+- f41 0 f39"/>
                <a:gd name="f44" fmla="+- f40 0 f39"/>
                <a:gd name="f45" fmla="*/ f42 1 f2"/>
                <a:gd name="f46" fmla="*/ f44 1 9151257"/>
                <a:gd name="f47" fmla="*/ f43 1 131343"/>
                <a:gd name="f48" fmla="*/ 0 f44 1"/>
                <a:gd name="f49" fmla="*/ 37000 f43 1"/>
                <a:gd name="f50" fmla="*/ 979714 f44 1"/>
                <a:gd name="f51" fmla="*/ 714 f43 1"/>
                <a:gd name="f52" fmla="*/ 2975428 f44 1"/>
                <a:gd name="f53" fmla="*/ 66029 f43 1"/>
                <a:gd name="f54" fmla="*/ 4971143 f44 1"/>
                <a:gd name="f55" fmla="*/ 80543 f43 1"/>
                <a:gd name="f56" fmla="*/ 6770914 f44 1"/>
                <a:gd name="f57" fmla="*/ 8164286 f44 1"/>
                <a:gd name="f58" fmla="*/ 44257 f43 1"/>
                <a:gd name="f59" fmla="*/ 9151257 f44 1"/>
                <a:gd name="f60" fmla="*/ 131343 f43 1"/>
                <a:gd name="f61" fmla="+- f45 0 f1"/>
                <a:gd name="f62" fmla="*/ f48 1 9151257"/>
                <a:gd name="f63" fmla="*/ f49 1 131343"/>
                <a:gd name="f64" fmla="*/ f50 1 9151257"/>
                <a:gd name="f65" fmla="*/ f51 1 131343"/>
                <a:gd name="f66" fmla="*/ f52 1 9151257"/>
                <a:gd name="f67" fmla="*/ f53 1 131343"/>
                <a:gd name="f68" fmla="*/ f54 1 9151257"/>
                <a:gd name="f69" fmla="*/ f55 1 131343"/>
                <a:gd name="f70" fmla="*/ f56 1 9151257"/>
                <a:gd name="f71" fmla="*/ f57 1 9151257"/>
                <a:gd name="f72" fmla="*/ f58 1 131343"/>
                <a:gd name="f73" fmla="*/ f59 1 9151257"/>
                <a:gd name="f74" fmla="*/ f60 1 131343"/>
                <a:gd name="f75" fmla="*/ f39 1 f46"/>
                <a:gd name="f76" fmla="*/ f40 1 f46"/>
                <a:gd name="f77" fmla="*/ f39 1 f47"/>
                <a:gd name="f78" fmla="*/ f41 1 f47"/>
                <a:gd name="f79" fmla="*/ f62 1 f46"/>
                <a:gd name="f80" fmla="*/ f63 1 f47"/>
                <a:gd name="f81" fmla="*/ f64 1 f46"/>
                <a:gd name="f82" fmla="*/ f65 1 f47"/>
                <a:gd name="f83" fmla="*/ f66 1 f46"/>
                <a:gd name="f84" fmla="*/ f67 1 f47"/>
                <a:gd name="f85" fmla="*/ f68 1 f46"/>
                <a:gd name="f86" fmla="*/ f69 1 f47"/>
                <a:gd name="f87" fmla="*/ f70 1 f46"/>
                <a:gd name="f88" fmla="*/ f71 1 f46"/>
                <a:gd name="f89" fmla="*/ f72 1 f47"/>
                <a:gd name="f90" fmla="*/ f73 1 f46"/>
                <a:gd name="f91" fmla="*/ f74 1 f47"/>
                <a:gd name="f92" fmla="*/ f75 f37 1"/>
                <a:gd name="f93" fmla="*/ f76 f37 1"/>
                <a:gd name="f94" fmla="*/ f78 f38 1"/>
                <a:gd name="f95" fmla="*/ f77 f38 1"/>
                <a:gd name="f96" fmla="*/ f79 f37 1"/>
                <a:gd name="f97" fmla="*/ f80 f38 1"/>
                <a:gd name="f98" fmla="*/ f81 f37 1"/>
                <a:gd name="f99" fmla="*/ f82 f38 1"/>
                <a:gd name="f100" fmla="*/ f83 f37 1"/>
                <a:gd name="f101" fmla="*/ f84 f38 1"/>
                <a:gd name="f102" fmla="*/ f85 f37 1"/>
                <a:gd name="f103" fmla="*/ f86 f38 1"/>
                <a:gd name="f104" fmla="*/ f87 f37 1"/>
                <a:gd name="f105" fmla="*/ f88 f37 1"/>
                <a:gd name="f106" fmla="*/ f89 f38 1"/>
                <a:gd name="f107" fmla="*/ f90 f37 1"/>
                <a:gd name="f108" fmla="*/ f91 f38 1"/>
              </a:gdLst>
              <a:ahLst/>
              <a:cxnLst>
                <a:cxn ang="3cd4">
                  <a:pos x="hc" y="t"/>
                </a:cxn>
                <a:cxn ang="0">
                  <a:pos x="r" y="vc"/>
                </a:cxn>
                <a:cxn ang="cd4">
                  <a:pos x="hc" y="b"/>
                </a:cxn>
                <a:cxn ang="cd2">
                  <a:pos x="l" y="vc"/>
                </a:cxn>
                <a:cxn ang="f61">
                  <a:pos x="f96" y="f97"/>
                </a:cxn>
                <a:cxn ang="f61">
                  <a:pos x="f98" y="f99"/>
                </a:cxn>
                <a:cxn ang="f61">
                  <a:pos x="f100" y="f101"/>
                </a:cxn>
                <a:cxn ang="f61">
                  <a:pos x="f102" y="f103"/>
                </a:cxn>
                <a:cxn ang="f61">
                  <a:pos x="f104" y="f97"/>
                </a:cxn>
                <a:cxn ang="f61">
                  <a:pos x="f105" y="f106"/>
                </a:cxn>
                <a:cxn ang="f61">
                  <a:pos x="f107" y="f108"/>
                </a:cxn>
              </a:cxnLst>
              <a:rect l="f92" t="f95" r="f93" b="f94"/>
              <a:pathLst>
                <a:path w="9151257" h="131343">
                  <a:moveTo>
                    <a:pt x="f5" y="f8"/>
                  </a:moveTo>
                  <a:cubicBezTo>
                    <a:pt x="f9" y="f10"/>
                    <a:pt x="f11" y="f12"/>
                    <a:pt x="f13" y="f14"/>
                  </a:cubicBezTo>
                  <a:cubicBezTo>
                    <a:pt x="f15" y="f16"/>
                    <a:pt x="f17" y="f18"/>
                    <a:pt x="f19" y="f20"/>
                  </a:cubicBezTo>
                  <a:cubicBezTo>
                    <a:pt x="f21" y="f22"/>
                    <a:pt x="f23" y="f24"/>
                    <a:pt x="f25" y="f26"/>
                  </a:cubicBezTo>
                  <a:cubicBezTo>
                    <a:pt x="f27" y="f28"/>
                    <a:pt x="f29" y="f8"/>
                    <a:pt x="f29" y="f8"/>
                  </a:cubicBezTo>
                  <a:lnTo>
                    <a:pt x="f30" y="f31"/>
                  </a:lnTo>
                  <a:cubicBezTo>
                    <a:pt x="f32" y="f33"/>
                    <a:pt x="f34" y="f35"/>
                    <a:pt x="f6" y="f7"/>
                  </a:cubicBezTo>
                </a:path>
              </a:pathLst>
            </a:custGeom>
            <a:noFill/>
            <a:ln w="19046">
              <a:solidFill>
                <a:srgbClr val="D9D9D9"/>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Trebuchet MS" pitchFamily="34" charset="0"/>
              </a:endParaRPr>
            </a:p>
          </p:txBody>
        </p:sp>
        <p:sp>
          <p:nvSpPr>
            <p:cNvPr id="14" name="Freihandform 13"/>
            <p:cNvSpPr/>
            <p:nvPr/>
          </p:nvSpPr>
          <p:spPr>
            <a:xfrm>
              <a:off x="-36511" y="6062590"/>
              <a:ext cx="9165771" cy="52779"/>
            </a:xfrm>
            <a:custGeom>
              <a:avLst/>
              <a:gdLst>
                <a:gd name="f0" fmla="val 10800000"/>
                <a:gd name="f1" fmla="val 5400000"/>
                <a:gd name="f2" fmla="val 180"/>
                <a:gd name="f3" fmla="val w"/>
                <a:gd name="f4" fmla="val h"/>
                <a:gd name="f5" fmla="val 0"/>
                <a:gd name="f6" fmla="val 9165771"/>
                <a:gd name="f7" fmla="val 58057"/>
                <a:gd name="f8" fmla="val 7257"/>
                <a:gd name="f9" fmla="val 2532742"/>
                <a:gd name="f10" fmla="val 3328609"/>
                <a:gd name="f11" fmla="val 6048"/>
                <a:gd name="f12" fmla="val 4775200"/>
                <a:gd name="f13" fmla="val 43543"/>
                <a:gd name="f14" fmla="val 5820228"/>
                <a:gd name="f15" fmla="val 6148009"/>
                <a:gd name="f16" fmla="val 6741885"/>
                <a:gd name="f17" fmla="val 8643257"/>
                <a:gd name="f18" fmla="val 36286"/>
                <a:gd name="f19" fmla="val 9047238"/>
                <a:gd name="f20" fmla="val 37496"/>
                <a:gd name="f21" fmla="val 9106504"/>
                <a:gd name="f22" fmla="val 44148"/>
                <a:gd name="f23" fmla="val 50800"/>
                <a:gd name="f24" fmla="+- 0 0 -90"/>
                <a:gd name="f25" fmla="*/ f3 1 9165771"/>
                <a:gd name="f26" fmla="*/ f4 1 58057"/>
                <a:gd name="f27" fmla="val f5"/>
                <a:gd name="f28" fmla="val f6"/>
                <a:gd name="f29" fmla="val f7"/>
                <a:gd name="f30" fmla="*/ f24 f0 1"/>
                <a:gd name="f31" fmla="+- f29 0 f27"/>
                <a:gd name="f32" fmla="+- f28 0 f27"/>
                <a:gd name="f33" fmla="*/ f30 1 f2"/>
                <a:gd name="f34" fmla="*/ f32 1 9165771"/>
                <a:gd name="f35" fmla="*/ f31 1 58057"/>
                <a:gd name="f36" fmla="*/ 0 f32 1"/>
                <a:gd name="f37" fmla="*/ 7257 f31 1"/>
                <a:gd name="f38" fmla="*/ 2532742 f32 1"/>
                <a:gd name="f39" fmla="*/ 0 f31 1"/>
                <a:gd name="f40" fmla="*/ 4775200 f32 1"/>
                <a:gd name="f41" fmla="*/ 43543 f31 1"/>
                <a:gd name="f42" fmla="*/ 5820228 f32 1"/>
                <a:gd name="f43" fmla="*/ 58057 f31 1"/>
                <a:gd name="f44" fmla="*/ 6741885 f32 1"/>
                <a:gd name="f45" fmla="*/ 8643257 f32 1"/>
                <a:gd name="f46" fmla="*/ 36286 f31 1"/>
                <a:gd name="f47" fmla="*/ 9165771 f32 1"/>
                <a:gd name="f48" fmla="*/ 50800 f31 1"/>
                <a:gd name="f49" fmla="+- f33 0 f1"/>
                <a:gd name="f50" fmla="*/ f36 1 9165771"/>
                <a:gd name="f51" fmla="*/ f37 1 58057"/>
                <a:gd name="f52" fmla="*/ f38 1 9165771"/>
                <a:gd name="f53" fmla="*/ f39 1 58057"/>
                <a:gd name="f54" fmla="*/ f40 1 9165771"/>
                <a:gd name="f55" fmla="*/ f41 1 58057"/>
                <a:gd name="f56" fmla="*/ f42 1 9165771"/>
                <a:gd name="f57" fmla="*/ f43 1 58057"/>
                <a:gd name="f58" fmla="*/ f44 1 9165771"/>
                <a:gd name="f59" fmla="*/ f45 1 9165771"/>
                <a:gd name="f60" fmla="*/ f46 1 58057"/>
                <a:gd name="f61" fmla="*/ f47 1 9165771"/>
                <a:gd name="f62" fmla="*/ f48 1 58057"/>
                <a:gd name="f63" fmla="*/ f27 1 f34"/>
                <a:gd name="f64" fmla="*/ f28 1 f34"/>
                <a:gd name="f65" fmla="*/ f27 1 f35"/>
                <a:gd name="f66" fmla="*/ f29 1 f35"/>
                <a:gd name="f67" fmla="*/ f50 1 f34"/>
                <a:gd name="f68" fmla="*/ f51 1 f35"/>
                <a:gd name="f69" fmla="*/ f52 1 f34"/>
                <a:gd name="f70" fmla="*/ f53 1 f35"/>
                <a:gd name="f71" fmla="*/ f54 1 f34"/>
                <a:gd name="f72" fmla="*/ f55 1 f35"/>
                <a:gd name="f73" fmla="*/ f56 1 f34"/>
                <a:gd name="f74" fmla="*/ f57 1 f35"/>
                <a:gd name="f75" fmla="*/ f58 1 f34"/>
                <a:gd name="f76" fmla="*/ f59 1 f34"/>
                <a:gd name="f77" fmla="*/ f60 1 f35"/>
                <a:gd name="f78" fmla="*/ f61 1 f34"/>
                <a:gd name="f79" fmla="*/ f62 1 f35"/>
                <a:gd name="f80" fmla="*/ f63 f25 1"/>
                <a:gd name="f81" fmla="*/ f64 f25 1"/>
                <a:gd name="f82" fmla="*/ f66 f26 1"/>
                <a:gd name="f83" fmla="*/ f65 f26 1"/>
                <a:gd name="f84" fmla="*/ f67 f25 1"/>
                <a:gd name="f85" fmla="*/ f68 f26 1"/>
                <a:gd name="f86" fmla="*/ f69 f25 1"/>
                <a:gd name="f87" fmla="*/ f70 f26 1"/>
                <a:gd name="f88" fmla="*/ f71 f25 1"/>
                <a:gd name="f89" fmla="*/ f72 f26 1"/>
                <a:gd name="f90" fmla="*/ f73 f25 1"/>
                <a:gd name="f91" fmla="*/ f74 f26 1"/>
                <a:gd name="f92" fmla="*/ f75 f25 1"/>
                <a:gd name="f93" fmla="*/ f76 f25 1"/>
                <a:gd name="f94" fmla="*/ f77 f26 1"/>
                <a:gd name="f95" fmla="*/ f78 f25 1"/>
                <a:gd name="f96" fmla="*/ f79 f26 1"/>
              </a:gdLst>
              <a:ahLst/>
              <a:cxnLst>
                <a:cxn ang="3cd4">
                  <a:pos x="hc" y="t"/>
                </a:cxn>
                <a:cxn ang="0">
                  <a:pos x="r" y="vc"/>
                </a:cxn>
                <a:cxn ang="cd4">
                  <a:pos x="hc" y="b"/>
                </a:cxn>
                <a:cxn ang="cd2">
                  <a:pos x="l" y="vc"/>
                </a:cxn>
                <a:cxn ang="f49">
                  <a:pos x="f84" y="f85"/>
                </a:cxn>
                <a:cxn ang="f49">
                  <a:pos x="f86" y="f87"/>
                </a:cxn>
                <a:cxn ang="f49">
                  <a:pos x="f88" y="f89"/>
                </a:cxn>
                <a:cxn ang="f49">
                  <a:pos x="f90" y="f91"/>
                </a:cxn>
                <a:cxn ang="f49">
                  <a:pos x="f92" y="f89"/>
                </a:cxn>
                <a:cxn ang="f49">
                  <a:pos x="f93" y="f94"/>
                </a:cxn>
                <a:cxn ang="f49">
                  <a:pos x="f95" y="f96"/>
                </a:cxn>
              </a:cxnLst>
              <a:rect l="f80" t="f83" r="f81" b="f82"/>
              <a:pathLst>
                <a:path w="9165771" h="58057">
                  <a:moveTo>
                    <a:pt x="f5" y="f8"/>
                  </a:moveTo>
                  <a:lnTo>
                    <a:pt x="f9" y="f5"/>
                  </a:lnTo>
                  <a:cubicBezTo>
                    <a:pt x="f10" y="f11"/>
                    <a:pt x="f12" y="f13"/>
                    <a:pt x="f12" y="f13"/>
                  </a:cubicBezTo>
                  <a:lnTo>
                    <a:pt x="f14" y="f7"/>
                  </a:lnTo>
                  <a:cubicBezTo>
                    <a:pt x="f15" y="f7"/>
                    <a:pt x="f16" y="f13"/>
                    <a:pt x="f16" y="f13"/>
                  </a:cubicBezTo>
                  <a:lnTo>
                    <a:pt x="f17" y="f18"/>
                  </a:lnTo>
                  <a:cubicBezTo>
                    <a:pt x="f19" y="f20"/>
                    <a:pt x="f21" y="f22"/>
                    <a:pt x="f6" y="f23"/>
                  </a:cubicBezTo>
                </a:path>
              </a:pathLst>
            </a:custGeom>
            <a:noFill/>
            <a:ln w="19046">
              <a:solidFill>
                <a:srgbClr val="D9D9D9"/>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Trebuchet MS" pitchFamily="34" charset="0"/>
              </a:endParaRPr>
            </a:p>
          </p:txBody>
        </p:sp>
      </p:grpSp>
      <p:pic>
        <p:nvPicPr>
          <p:cNvPr id="19" name="Picture 18" descr="IGL-Logo-RGB-tight.pd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041" y="4709736"/>
            <a:ext cx="720000" cy="320803"/>
          </a:xfrm>
          <a:prstGeom prst="rect">
            <a:avLst/>
          </a:prstGeom>
        </p:spPr>
      </p:pic>
      <p:pic>
        <p:nvPicPr>
          <p:cNvPr id="20" name="Picture 19"/>
          <p:cNvPicPr>
            <a:picLocks noChangeAspect="1"/>
          </p:cNvPicPr>
          <p:nvPr userDrawn="1"/>
        </p:nvPicPr>
        <p:blipFill>
          <a:blip r:embed="rId3"/>
          <a:stretch>
            <a:fillRect/>
          </a:stretch>
        </p:blipFill>
        <p:spPr>
          <a:xfrm>
            <a:off x="7543800" y="4755500"/>
            <a:ext cx="1403998" cy="230962"/>
          </a:xfrm>
          <a:prstGeom prst="rect">
            <a:avLst/>
          </a:prstGeom>
        </p:spPr>
      </p:pic>
      <p:sp>
        <p:nvSpPr>
          <p:cNvPr id="16" name="Tijdelijke aanduiding voor tekst 15"/>
          <p:cNvSpPr>
            <a:spLocks noGrp="1"/>
          </p:cNvSpPr>
          <p:nvPr>
            <p:ph type="body" sz="quarter" idx="13"/>
          </p:nvPr>
        </p:nvSpPr>
        <p:spPr>
          <a:xfrm>
            <a:off x="457200" y="971550"/>
            <a:ext cx="4038600" cy="3352800"/>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21" name="Tijdelijke aanduiding voor tekst 15"/>
          <p:cNvSpPr>
            <a:spLocks noGrp="1"/>
          </p:cNvSpPr>
          <p:nvPr>
            <p:ph type="body" sz="quarter" idx="14"/>
          </p:nvPr>
        </p:nvSpPr>
        <p:spPr>
          <a:xfrm>
            <a:off x="4648200" y="968303"/>
            <a:ext cx="4038600" cy="3352800"/>
          </a:xfrm>
        </p:spPr>
        <p:txBody>
          <a:bodyPr/>
          <a:lstStyle/>
          <a:p>
            <a:pPr lvl="0"/>
            <a:r>
              <a:rPr lang="nl-NL" dirty="0"/>
              <a:t>Klik om de tekststijl van het model te bewerken</a:t>
            </a:r>
          </a:p>
          <a:p>
            <a:pPr lvl="1"/>
            <a:r>
              <a:rPr lang="nl-NL"/>
              <a:t>Tweede niveau</a:t>
            </a:r>
          </a:p>
          <a:p>
            <a:pPr lvl="2"/>
            <a:r>
              <a:rPr lang="nl-NL" dirty="0"/>
              <a:t>Derde niveau</a:t>
            </a:r>
          </a:p>
          <a:p>
            <a:pPr lvl="3"/>
            <a:r>
              <a:rPr lang="nl-NL" dirty="0"/>
              <a:t>Vierde niveau</a:t>
            </a:r>
          </a:p>
          <a:p>
            <a:pPr lvl="4"/>
            <a:r>
              <a:rPr lang="nl-NL" dirty="0"/>
              <a:t>Vijfde niveau</a:t>
            </a:r>
            <a:endParaRPr lang="en-US" dirty="0"/>
          </a:p>
        </p:txBody>
      </p:sp>
    </p:spTree>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de-DE"/>
              <a:t>Titelmasterformat durch Klicken bearbeiten</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latin typeface="Trebuchet MS"/>
                <a:cs typeface="Trebuchet MS"/>
              </a:defRPr>
            </a:lvl1pPr>
          </a:lstStyle>
          <a:p>
            <a:r>
              <a:rPr lang="nl-NL"/>
              <a:t>April 26, 2018</a:t>
            </a:r>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Trebuchet MS"/>
                <a:cs typeface="Trebuchet MS"/>
              </a:defRPr>
            </a:lvl1pPr>
          </a:lstStyle>
          <a:p>
            <a:r>
              <a:rPr lang="en-US"/>
              <a:t>Floor Verhoeven</a:t>
            </a:r>
            <a:endParaRPr lang="en-US"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latin typeface="Trebuchet MS"/>
                <a:cs typeface="Trebuchet MS"/>
              </a:defRPr>
            </a:lvl1pPr>
          </a:lstStyle>
          <a:p>
            <a:r>
              <a:rPr lang="en-US"/>
              <a:t>#</a:t>
            </a:r>
            <a:fld id="{6D05909F-73A9-412E-9C0F-A163E6110097}" type="slidenum">
              <a:rPr lang="en-US" smtClean="0"/>
              <a:t>‹#›</a:t>
            </a:fld>
            <a:endParaRPr lang="en-US" dirty="0"/>
          </a:p>
        </p:txBody>
      </p:sp>
    </p:spTree>
    <p:extLst>
      <p:ext uri="{BB962C8B-B14F-4D97-AF65-F5344CB8AC3E}">
        <p14:creationId xmlns:p14="http://schemas.microsoft.com/office/powerpoint/2010/main" val="144837035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Lst>
  <p:hf hdr="0"/>
  <p:txStyles>
    <p:titleStyle>
      <a:lvl1pPr algn="ctr" defTabSz="914400" rtl="0" eaLnBrk="1" latinLnBrk="0" hangingPunct="1">
        <a:spcBef>
          <a:spcPct val="0"/>
        </a:spcBef>
        <a:buNone/>
        <a:defRPr sz="4400" kern="1200">
          <a:solidFill>
            <a:schemeClr val="tx1"/>
          </a:solidFill>
          <a:latin typeface="Trebuchet MS"/>
          <a:ea typeface="+mj-ea"/>
          <a:cs typeface="Trebuchet M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Trebuchet MS"/>
          <a:ea typeface="+mn-ea"/>
          <a:cs typeface="Trebuchet M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rebuchet MS"/>
          <a:ea typeface="+mn-ea"/>
          <a:cs typeface="Trebuchet M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rebuchet MS"/>
          <a:ea typeface="+mn-ea"/>
          <a:cs typeface="Trebuchet M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rebuchet MS"/>
          <a:ea typeface="+mn-ea"/>
          <a:cs typeface="Trebuchet M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rebuchet MS"/>
          <a:ea typeface="+mn-ea"/>
          <a:cs typeface="Trebuchet M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34.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Sketch-based 3D Modeling in Virtual Reality</a:t>
            </a:r>
          </a:p>
        </p:txBody>
      </p:sp>
      <p:sp>
        <p:nvSpPr>
          <p:cNvPr id="3" name="Subtitle 2"/>
          <p:cNvSpPr>
            <a:spLocks noGrp="1"/>
          </p:cNvSpPr>
          <p:nvPr>
            <p:ph type="subTitle" idx="1"/>
          </p:nvPr>
        </p:nvSpPr>
        <p:spPr>
          <a:xfrm>
            <a:off x="1371600" y="2628900"/>
            <a:ext cx="6400800" cy="1543050"/>
          </a:xfrm>
        </p:spPr>
        <p:txBody>
          <a:bodyPr>
            <a:normAutofit fontScale="85000" lnSpcReduction="20000"/>
          </a:bodyPr>
          <a:lstStyle/>
          <a:p>
            <a:r>
              <a:rPr lang="en-US" dirty="0"/>
              <a:t>Floor </a:t>
            </a:r>
            <a:r>
              <a:rPr lang="en-US" dirty="0" err="1"/>
              <a:t>Verhoeven</a:t>
            </a:r>
            <a:endParaRPr lang="en-US" dirty="0"/>
          </a:p>
          <a:p>
            <a:endParaRPr lang="en-US" dirty="0"/>
          </a:p>
          <a:p>
            <a:r>
              <a:rPr lang="en-US" dirty="0"/>
              <a:t>Supervisor</a:t>
            </a:r>
          </a:p>
          <a:p>
            <a:r>
              <a:rPr lang="en-US" dirty="0"/>
              <a:t>Prof. Dr. Olga </a:t>
            </a:r>
            <a:r>
              <a:rPr lang="en-US" dirty="0" err="1"/>
              <a:t>Sorkine-Hornung</a:t>
            </a:r>
            <a:endParaRPr lang="en-US" dirty="0"/>
          </a:p>
        </p:txBody>
      </p:sp>
      <p:sp>
        <p:nvSpPr>
          <p:cNvPr id="4" name="Date Placeholder 3"/>
          <p:cNvSpPr>
            <a:spLocks noGrp="1"/>
          </p:cNvSpPr>
          <p:nvPr>
            <p:ph type="dt" sz="half" idx="10"/>
          </p:nvPr>
        </p:nvSpPr>
        <p:spPr/>
        <p:txBody>
          <a:bodyPr/>
          <a:lstStyle/>
          <a:p>
            <a:r>
              <a:rPr lang="nl-NL"/>
              <a:t>April 26, 2018</a:t>
            </a:r>
            <a:endParaRPr lang="en-US"/>
          </a:p>
        </p:txBody>
      </p:sp>
    </p:spTree>
    <p:extLst>
      <p:ext uri="{BB962C8B-B14F-4D97-AF65-F5344CB8AC3E}">
        <p14:creationId xmlns:p14="http://schemas.microsoft.com/office/powerpoint/2010/main" val="8468449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a:t>SketchMeshVR</a:t>
            </a:r>
            <a:endParaRPr lang="en-US" dirty="0"/>
          </a:p>
        </p:txBody>
      </p:sp>
      <p:sp>
        <p:nvSpPr>
          <p:cNvPr id="8" name="Text Placeholder 7"/>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83924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components</a:t>
            </a:r>
          </a:p>
        </p:txBody>
      </p:sp>
      <p:sp>
        <p:nvSpPr>
          <p:cNvPr id="3" name="Content Placeholder 2"/>
          <p:cNvSpPr>
            <a:spLocks noGrp="1"/>
          </p:cNvSpPr>
          <p:nvPr>
            <p:ph idx="1"/>
          </p:nvPr>
        </p:nvSpPr>
        <p:spPr/>
        <p:txBody>
          <a:bodyPr>
            <a:normAutofit/>
          </a:bodyPr>
          <a:lstStyle/>
          <a:p>
            <a:r>
              <a:rPr lang="en-US" dirty="0"/>
              <a:t>Oculus Rift + Touch controllers</a:t>
            </a:r>
          </a:p>
          <a:p>
            <a:r>
              <a:rPr lang="en-US" dirty="0" err="1"/>
              <a:t>FiberMesh</a:t>
            </a:r>
            <a:r>
              <a:rPr lang="en-US" dirty="0"/>
              <a:t> (</a:t>
            </a:r>
            <a:r>
              <a:rPr lang="en-US" dirty="0" err="1"/>
              <a:t>Nealen</a:t>
            </a:r>
            <a:r>
              <a:rPr lang="en-US" dirty="0"/>
              <a:t> et al. 2007)</a:t>
            </a:r>
          </a:p>
          <a:p>
            <a:r>
              <a:rPr lang="en-US" dirty="0" err="1"/>
              <a:t>Libigl</a:t>
            </a:r>
            <a:endParaRPr lang="en-US" dirty="0"/>
          </a:p>
          <a:p>
            <a:r>
              <a:rPr lang="en-US" dirty="0"/>
              <a:t>Multithreaded rendering + linear solving</a:t>
            </a:r>
          </a:p>
        </p:txBody>
      </p:sp>
      <p:sp>
        <p:nvSpPr>
          <p:cNvPr id="4" name="Date Placeholder 3"/>
          <p:cNvSpPr>
            <a:spLocks noGrp="1"/>
          </p:cNvSpPr>
          <p:nvPr>
            <p:ph type="dt" sz="half" idx="10"/>
          </p:nvPr>
        </p:nvSpPr>
        <p:spPr/>
        <p:txBody>
          <a:bodyPr/>
          <a:lstStyle/>
          <a:p>
            <a:r>
              <a:rPr lang="nl-NL"/>
              <a:t>April 26, 2018</a:t>
            </a:r>
            <a:endParaRPr lang="en-US"/>
          </a:p>
        </p:txBody>
      </p:sp>
      <p:sp>
        <p:nvSpPr>
          <p:cNvPr id="5" name="Footer Placeholder 4"/>
          <p:cNvSpPr>
            <a:spLocks noGrp="1"/>
          </p:cNvSpPr>
          <p:nvPr>
            <p:ph type="ftr" sz="quarter" idx="11"/>
          </p:nvPr>
        </p:nvSpPr>
        <p:spPr/>
        <p:txBody>
          <a:bodyPr/>
          <a:lstStyle/>
          <a:p>
            <a:r>
              <a:rPr lang="en-US"/>
              <a:t>Floor Verhoeven</a:t>
            </a:r>
            <a:endParaRPr lang="en-US" dirty="0"/>
          </a:p>
        </p:txBody>
      </p:sp>
      <p:sp>
        <p:nvSpPr>
          <p:cNvPr id="6" name="Slide Number Placeholder 5"/>
          <p:cNvSpPr>
            <a:spLocks noGrp="1"/>
          </p:cNvSpPr>
          <p:nvPr>
            <p:ph type="sldNum" sz="quarter" idx="12"/>
          </p:nvPr>
        </p:nvSpPr>
        <p:spPr/>
        <p:txBody>
          <a:bodyPr/>
          <a:lstStyle/>
          <a:p>
            <a:r>
              <a:rPr lang="en-US"/>
              <a:t># </a:t>
            </a:r>
            <a:fld id="{6D05909F-73A9-412E-9C0F-A163E6110097}" type="slidenum">
              <a:rPr lang="en-US" smtClean="0"/>
              <a:t>11</a:t>
            </a:fld>
            <a:endParaRPr lang="en-US" dirty="0"/>
          </a:p>
        </p:txBody>
      </p:sp>
    </p:spTree>
    <p:extLst>
      <p:ext uri="{BB962C8B-B14F-4D97-AF65-F5344CB8AC3E}">
        <p14:creationId xmlns:p14="http://schemas.microsoft.com/office/powerpoint/2010/main" val="772068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FiberMesh</a:t>
            </a:r>
            <a:r>
              <a:rPr lang="en-US" dirty="0"/>
              <a:t> algorithm</a:t>
            </a:r>
          </a:p>
        </p:txBody>
      </p:sp>
      <p:sp>
        <p:nvSpPr>
          <p:cNvPr id="3" name="Tijdelijke aanduiding voor inhoud 2"/>
          <p:cNvSpPr>
            <a:spLocks noGrp="1"/>
          </p:cNvSpPr>
          <p:nvPr>
            <p:ph idx="1"/>
          </p:nvPr>
        </p:nvSpPr>
        <p:spPr/>
        <p:txBody>
          <a:bodyPr>
            <a:normAutofit/>
          </a:bodyPr>
          <a:lstStyle/>
          <a:p>
            <a:r>
              <a:rPr lang="en-US" dirty="0"/>
              <a:t>Curve deformation </a:t>
            </a:r>
          </a:p>
          <a:p>
            <a:pPr lvl="1"/>
            <a:r>
              <a:rPr lang="en-US" dirty="0"/>
              <a:t>Differential coordinates with co-rotational methods</a:t>
            </a:r>
          </a:p>
          <a:p>
            <a:pPr lvl="1"/>
            <a:endParaRPr lang="en-US" dirty="0"/>
          </a:p>
          <a:p>
            <a:endParaRPr lang="en-US" dirty="0"/>
          </a:p>
          <a:p>
            <a:endParaRPr lang="en-US" dirty="0"/>
          </a:p>
        </p:txBody>
      </p:sp>
      <p:sp>
        <p:nvSpPr>
          <p:cNvPr id="4" name="Tijdelijke aanduiding voor datum 3"/>
          <p:cNvSpPr>
            <a:spLocks noGrp="1"/>
          </p:cNvSpPr>
          <p:nvPr>
            <p:ph type="dt" sz="half" idx="10"/>
          </p:nvPr>
        </p:nvSpPr>
        <p:spPr/>
        <p:txBody>
          <a:bodyPr/>
          <a:lstStyle/>
          <a:p>
            <a:r>
              <a:rPr lang="nl-NL"/>
              <a:t>April 26, 2018</a:t>
            </a:r>
            <a:endParaRPr lang="en-US"/>
          </a:p>
        </p:txBody>
      </p:sp>
      <p:sp>
        <p:nvSpPr>
          <p:cNvPr id="5" name="Tijdelijke aanduiding voor voettekst 4"/>
          <p:cNvSpPr>
            <a:spLocks noGrp="1"/>
          </p:cNvSpPr>
          <p:nvPr>
            <p:ph type="ftr" sz="quarter" idx="11"/>
          </p:nvPr>
        </p:nvSpPr>
        <p:spPr/>
        <p:txBody>
          <a:bodyPr/>
          <a:lstStyle/>
          <a:p>
            <a:r>
              <a:rPr lang="en-US"/>
              <a:t>Floor Verhoeven</a:t>
            </a:r>
            <a:endParaRPr lang="en-US" dirty="0"/>
          </a:p>
        </p:txBody>
      </p:sp>
      <p:sp>
        <p:nvSpPr>
          <p:cNvPr id="6" name="Tijdelijke aanduiding voor dianummer 5"/>
          <p:cNvSpPr>
            <a:spLocks noGrp="1"/>
          </p:cNvSpPr>
          <p:nvPr>
            <p:ph type="sldNum" sz="quarter" idx="12"/>
          </p:nvPr>
        </p:nvSpPr>
        <p:spPr/>
        <p:txBody>
          <a:bodyPr/>
          <a:lstStyle/>
          <a:p>
            <a:r>
              <a:rPr lang="en-US"/>
              <a:t># </a:t>
            </a:r>
            <a:fld id="{6D05909F-73A9-412E-9C0F-A163E6110097}" type="slidenum">
              <a:rPr lang="en-US" smtClean="0"/>
              <a:t>12</a:t>
            </a:fld>
            <a:endParaRPr lang="en-US" dirty="0"/>
          </a:p>
        </p:txBody>
      </p:sp>
      <p:pic>
        <p:nvPicPr>
          <p:cNvPr id="7" name="Afbeelding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0" y="2495550"/>
            <a:ext cx="8890000" cy="774700"/>
          </a:xfrm>
          <a:prstGeom prst="rect">
            <a:avLst/>
          </a:prstGeom>
        </p:spPr>
      </p:pic>
    </p:spTree>
    <p:extLst>
      <p:ext uri="{BB962C8B-B14F-4D97-AF65-F5344CB8AC3E}">
        <p14:creationId xmlns:p14="http://schemas.microsoft.com/office/powerpoint/2010/main" val="2092478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FiberMesh</a:t>
            </a:r>
            <a:r>
              <a:rPr lang="en-US" dirty="0"/>
              <a:t> algorithm</a:t>
            </a:r>
          </a:p>
        </p:txBody>
      </p:sp>
      <p:sp>
        <p:nvSpPr>
          <p:cNvPr id="3" name="Tijdelijke aanduiding voor inhoud 2"/>
          <p:cNvSpPr>
            <a:spLocks noGrp="1"/>
          </p:cNvSpPr>
          <p:nvPr>
            <p:ph idx="1"/>
          </p:nvPr>
        </p:nvSpPr>
        <p:spPr/>
        <p:txBody>
          <a:bodyPr>
            <a:normAutofit/>
          </a:bodyPr>
          <a:lstStyle/>
          <a:p>
            <a:r>
              <a:rPr lang="en-US" dirty="0"/>
              <a:t>Surface optimization</a:t>
            </a:r>
          </a:p>
          <a:p>
            <a:pPr lvl="1"/>
            <a:r>
              <a:rPr lang="en-US" dirty="0"/>
              <a:t>Geometry-independent linear systems</a:t>
            </a:r>
          </a:p>
          <a:p>
            <a:pPr lvl="1"/>
            <a:endParaRPr lang="en-US" dirty="0"/>
          </a:p>
          <a:p>
            <a:endParaRPr lang="en-US" dirty="0"/>
          </a:p>
          <a:p>
            <a:endParaRPr lang="en-US" dirty="0"/>
          </a:p>
        </p:txBody>
      </p:sp>
      <p:sp>
        <p:nvSpPr>
          <p:cNvPr id="4" name="Tijdelijke aanduiding voor datum 3"/>
          <p:cNvSpPr>
            <a:spLocks noGrp="1"/>
          </p:cNvSpPr>
          <p:nvPr>
            <p:ph type="dt" sz="half" idx="10"/>
          </p:nvPr>
        </p:nvSpPr>
        <p:spPr/>
        <p:txBody>
          <a:bodyPr/>
          <a:lstStyle/>
          <a:p>
            <a:r>
              <a:rPr lang="nl-NL"/>
              <a:t>April 26, 2018</a:t>
            </a:r>
            <a:endParaRPr lang="en-US"/>
          </a:p>
        </p:txBody>
      </p:sp>
      <p:sp>
        <p:nvSpPr>
          <p:cNvPr id="5" name="Tijdelijke aanduiding voor voettekst 4"/>
          <p:cNvSpPr>
            <a:spLocks noGrp="1"/>
          </p:cNvSpPr>
          <p:nvPr>
            <p:ph type="ftr" sz="quarter" idx="11"/>
          </p:nvPr>
        </p:nvSpPr>
        <p:spPr/>
        <p:txBody>
          <a:bodyPr/>
          <a:lstStyle/>
          <a:p>
            <a:r>
              <a:rPr lang="en-US"/>
              <a:t>Floor Verhoeven</a:t>
            </a:r>
            <a:endParaRPr lang="en-US" dirty="0"/>
          </a:p>
        </p:txBody>
      </p:sp>
      <p:sp>
        <p:nvSpPr>
          <p:cNvPr id="6" name="Tijdelijke aanduiding voor dianummer 5"/>
          <p:cNvSpPr>
            <a:spLocks noGrp="1"/>
          </p:cNvSpPr>
          <p:nvPr>
            <p:ph type="sldNum" sz="quarter" idx="12"/>
          </p:nvPr>
        </p:nvSpPr>
        <p:spPr/>
        <p:txBody>
          <a:bodyPr/>
          <a:lstStyle/>
          <a:p>
            <a:r>
              <a:rPr lang="en-US"/>
              <a:t># </a:t>
            </a:r>
            <a:fld id="{6D05909F-73A9-412E-9C0F-A163E6110097}" type="slidenum">
              <a:rPr lang="en-US" smtClean="0"/>
              <a:t>13</a:t>
            </a:fld>
            <a:endParaRPr lang="en-US" dirty="0"/>
          </a:p>
        </p:txBody>
      </p:sp>
      <p:pic>
        <p:nvPicPr>
          <p:cNvPr id="8" name="Afbeelding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190750"/>
            <a:ext cx="3573310" cy="649693"/>
          </a:xfrm>
          <a:prstGeom prst="rect">
            <a:avLst/>
          </a:prstGeom>
        </p:spPr>
      </p:pic>
      <p:pic>
        <p:nvPicPr>
          <p:cNvPr id="9" name="Afbeelding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8344" y="2174996"/>
            <a:ext cx="3619717" cy="684498"/>
          </a:xfrm>
          <a:prstGeom prst="rect">
            <a:avLst/>
          </a:prstGeom>
        </p:spPr>
      </p:pic>
      <p:pic>
        <p:nvPicPr>
          <p:cNvPr id="10" name="Afbeelding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316" y="3700547"/>
            <a:ext cx="6160480" cy="765709"/>
          </a:xfrm>
          <a:prstGeom prst="rect">
            <a:avLst/>
          </a:prstGeom>
        </p:spPr>
      </p:pic>
      <p:pic>
        <p:nvPicPr>
          <p:cNvPr id="11" name="Afbeelding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38010" y="3158791"/>
            <a:ext cx="2667980" cy="309595"/>
          </a:xfrm>
          <a:prstGeom prst="rect">
            <a:avLst/>
          </a:prstGeom>
        </p:spPr>
      </p:pic>
      <p:pic>
        <p:nvPicPr>
          <p:cNvPr id="13" name="Afbeelding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7848600" y="3365855"/>
            <a:ext cx="1064613" cy="960081"/>
          </a:xfrm>
          <a:prstGeom prst="rect">
            <a:avLst/>
          </a:prstGeom>
        </p:spPr>
      </p:pic>
    </p:spTree>
    <p:extLst>
      <p:ext uri="{BB962C8B-B14F-4D97-AF65-F5344CB8AC3E}">
        <p14:creationId xmlns:p14="http://schemas.microsoft.com/office/powerpoint/2010/main" val="7812434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Drawing</a:t>
            </a:r>
          </a:p>
        </p:txBody>
      </p:sp>
      <p:sp>
        <p:nvSpPr>
          <p:cNvPr id="3" name="Tijdelijke aanduiding voor inhoud 2"/>
          <p:cNvSpPr>
            <a:spLocks noGrp="1"/>
          </p:cNvSpPr>
          <p:nvPr>
            <p:ph idx="1"/>
          </p:nvPr>
        </p:nvSpPr>
        <p:spPr>
          <a:xfrm>
            <a:off x="457200" y="1028700"/>
            <a:ext cx="8229600" cy="3448049"/>
          </a:xfrm>
        </p:spPr>
        <p:txBody>
          <a:bodyPr>
            <a:normAutofit/>
          </a:bodyPr>
          <a:lstStyle/>
          <a:p>
            <a:endParaRPr lang="en-US" dirty="0"/>
          </a:p>
          <a:p>
            <a:endParaRPr lang="en-US" dirty="0"/>
          </a:p>
        </p:txBody>
      </p:sp>
      <p:sp>
        <p:nvSpPr>
          <p:cNvPr id="4" name="Tijdelijke aanduiding voor datum 3"/>
          <p:cNvSpPr>
            <a:spLocks noGrp="1"/>
          </p:cNvSpPr>
          <p:nvPr>
            <p:ph type="dt" sz="half" idx="10"/>
          </p:nvPr>
        </p:nvSpPr>
        <p:spPr/>
        <p:txBody>
          <a:bodyPr/>
          <a:lstStyle/>
          <a:p>
            <a:r>
              <a:rPr lang="nl-NL"/>
              <a:t>April 26, 2018</a:t>
            </a:r>
            <a:endParaRPr lang="en-US"/>
          </a:p>
        </p:txBody>
      </p:sp>
      <p:sp>
        <p:nvSpPr>
          <p:cNvPr id="5" name="Tijdelijke aanduiding voor voettekst 4"/>
          <p:cNvSpPr>
            <a:spLocks noGrp="1"/>
          </p:cNvSpPr>
          <p:nvPr>
            <p:ph type="ftr" sz="quarter" idx="11"/>
          </p:nvPr>
        </p:nvSpPr>
        <p:spPr/>
        <p:txBody>
          <a:bodyPr/>
          <a:lstStyle/>
          <a:p>
            <a:r>
              <a:rPr lang="en-US"/>
              <a:t>Floor Verhoeven</a:t>
            </a:r>
            <a:endParaRPr lang="en-US" dirty="0"/>
          </a:p>
        </p:txBody>
      </p:sp>
      <p:sp>
        <p:nvSpPr>
          <p:cNvPr id="6" name="Tijdelijke aanduiding voor dianummer 5"/>
          <p:cNvSpPr>
            <a:spLocks noGrp="1"/>
          </p:cNvSpPr>
          <p:nvPr>
            <p:ph type="sldNum" sz="quarter" idx="12"/>
          </p:nvPr>
        </p:nvSpPr>
        <p:spPr/>
        <p:txBody>
          <a:bodyPr/>
          <a:lstStyle/>
          <a:p>
            <a:r>
              <a:rPr lang="en-US"/>
              <a:t># </a:t>
            </a:r>
            <a:fld id="{6D05909F-73A9-412E-9C0F-A163E6110097}" type="slidenum">
              <a:rPr lang="en-US" smtClean="0"/>
              <a:t>14</a:t>
            </a:fld>
            <a:endParaRPr lang="en-US" dirty="0"/>
          </a:p>
        </p:txBody>
      </p:sp>
      <p:pic>
        <p:nvPicPr>
          <p:cNvPr id="12" name="Afbeelding 11"/>
          <p:cNvPicPr>
            <a:picLocks noChangeAspect="1"/>
          </p:cNvPicPr>
          <p:nvPr/>
        </p:nvPicPr>
        <p:blipFill rotWithShape="1">
          <a:blip r:embed="rId3" cstate="print">
            <a:extLst>
              <a:ext uri="{28A0092B-C50C-407E-A947-70E740481C1C}">
                <a14:useLocalDpi xmlns:a14="http://schemas.microsoft.com/office/drawing/2010/main" val="0"/>
              </a:ext>
            </a:extLst>
          </a:blip>
          <a:srcRect l="50000"/>
          <a:stretch/>
        </p:blipFill>
        <p:spPr>
          <a:xfrm>
            <a:off x="1066800" y="1028700"/>
            <a:ext cx="2642616" cy="2972943"/>
          </a:xfrm>
          <a:prstGeom prst="rect">
            <a:avLst/>
          </a:prstGeom>
        </p:spPr>
      </p:pic>
      <p:pic>
        <p:nvPicPr>
          <p:cNvPr id="14" name="Afbeelding 13"/>
          <p:cNvPicPr>
            <a:picLocks noChangeAspect="1"/>
          </p:cNvPicPr>
          <p:nvPr/>
        </p:nvPicPr>
        <p:blipFill rotWithShape="1">
          <a:blip r:embed="rId4" cstate="print">
            <a:extLst>
              <a:ext uri="{28A0092B-C50C-407E-A947-70E740481C1C}">
                <a14:useLocalDpi xmlns:a14="http://schemas.microsoft.com/office/drawing/2010/main" val="0"/>
              </a:ext>
            </a:extLst>
          </a:blip>
          <a:srcRect l="50000"/>
          <a:stretch/>
        </p:blipFill>
        <p:spPr>
          <a:xfrm>
            <a:off x="5366556" y="1028700"/>
            <a:ext cx="2642615" cy="2972942"/>
          </a:xfrm>
          <a:prstGeom prst="rect">
            <a:avLst/>
          </a:prstGeom>
        </p:spPr>
      </p:pic>
      <p:sp>
        <p:nvSpPr>
          <p:cNvPr id="15" name="Tekstvak 14"/>
          <p:cNvSpPr txBox="1"/>
          <p:nvPr/>
        </p:nvSpPr>
        <p:spPr>
          <a:xfrm>
            <a:off x="3519468" y="4160304"/>
            <a:ext cx="2105063" cy="369332"/>
          </a:xfrm>
          <a:prstGeom prst="rect">
            <a:avLst/>
          </a:prstGeom>
          <a:noFill/>
        </p:spPr>
        <p:txBody>
          <a:bodyPr wrap="none" rtlCol="0">
            <a:spAutoFit/>
          </a:bodyPr>
          <a:lstStyle/>
          <a:p>
            <a:r>
              <a:rPr lang="en-US" dirty="0"/>
              <a:t>Uses hand position</a:t>
            </a:r>
          </a:p>
        </p:txBody>
      </p:sp>
    </p:spTree>
    <p:extLst>
      <p:ext uri="{BB962C8B-B14F-4D97-AF65-F5344CB8AC3E}">
        <p14:creationId xmlns:p14="http://schemas.microsoft.com/office/powerpoint/2010/main" val="284941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Adding and removing curves</a:t>
            </a:r>
          </a:p>
        </p:txBody>
      </p:sp>
      <p:sp>
        <p:nvSpPr>
          <p:cNvPr id="3" name="Tijdelijke aanduiding voor inhoud 2"/>
          <p:cNvSpPr>
            <a:spLocks noGrp="1"/>
          </p:cNvSpPr>
          <p:nvPr>
            <p:ph idx="1"/>
          </p:nvPr>
        </p:nvSpPr>
        <p:spPr>
          <a:xfrm>
            <a:off x="457200" y="1028700"/>
            <a:ext cx="8229600" cy="3448049"/>
          </a:xfrm>
        </p:spPr>
        <p:txBody>
          <a:bodyPr>
            <a:normAutofit/>
          </a:bodyPr>
          <a:lstStyle/>
          <a:p>
            <a:endParaRPr lang="en-US" dirty="0"/>
          </a:p>
          <a:p>
            <a:endParaRPr lang="en-US" dirty="0"/>
          </a:p>
        </p:txBody>
      </p:sp>
      <p:sp>
        <p:nvSpPr>
          <p:cNvPr id="4" name="Tijdelijke aanduiding voor datum 3"/>
          <p:cNvSpPr>
            <a:spLocks noGrp="1"/>
          </p:cNvSpPr>
          <p:nvPr>
            <p:ph type="dt" sz="half" idx="10"/>
          </p:nvPr>
        </p:nvSpPr>
        <p:spPr/>
        <p:txBody>
          <a:bodyPr/>
          <a:lstStyle/>
          <a:p>
            <a:r>
              <a:rPr lang="nl-NL"/>
              <a:t>April 26, 2018</a:t>
            </a:r>
            <a:endParaRPr lang="en-US"/>
          </a:p>
        </p:txBody>
      </p:sp>
      <p:sp>
        <p:nvSpPr>
          <p:cNvPr id="5" name="Tijdelijke aanduiding voor voettekst 4"/>
          <p:cNvSpPr>
            <a:spLocks noGrp="1"/>
          </p:cNvSpPr>
          <p:nvPr>
            <p:ph type="ftr" sz="quarter" idx="11"/>
          </p:nvPr>
        </p:nvSpPr>
        <p:spPr/>
        <p:txBody>
          <a:bodyPr/>
          <a:lstStyle/>
          <a:p>
            <a:r>
              <a:rPr lang="en-US"/>
              <a:t>Floor Verhoeven</a:t>
            </a:r>
            <a:endParaRPr lang="en-US" dirty="0"/>
          </a:p>
        </p:txBody>
      </p:sp>
      <p:sp>
        <p:nvSpPr>
          <p:cNvPr id="6" name="Tijdelijke aanduiding voor dianummer 5"/>
          <p:cNvSpPr>
            <a:spLocks noGrp="1"/>
          </p:cNvSpPr>
          <p:nvPr>
            <p:ph type="sldNum" sz="quarter" idx="12"/>
          </p:nvPr>
        </p:nvSpPr>
        <p:spPr/>
        <p:txBody>
          <a:bodyPr/>
          <a:lstStyle/>
          <a:p>
            <a:r>
              <a:rPr lang="en-US"/>
              <a:t># </a:t>
            </a:r>
            <a:fld id="{6D05909F-73A9-412E-9C0F-A163E6110097}" type="slidenum">
              <a:rPr lang="en-US" smtClean="0"/>
              <a:t>15</a:t>
            </a:fld>
            <a:endParaRPr lang="en-US" dirty="0"/>
          </a:p>
        </p:txBody>
      </p:sp>
      <p:pic>
        <p:nvPicPr>
          <p:cNvPr id="12" name="Afbeelding 11"/>
          <p:cNvPicPr>
            <a:picLocks noChangeAspect="1"/>
          </p:cNvPicPr>
          <p:nvPr/>
        </p:nvPicPr>
        <p:blipFill rotWithShape="1">
          <a:blip r:embed="rId3" cstate="print">
            <a:extLst>
              <a:ext uri="{28A0092B-C50C-407E-A947-70E740481C1C}">
                <a14:useLocalDpi xmlns:a14="http://schemas.microsoft.com/office/drawing/2010/main" val="0"/>
              </a:ext>
            </a:extLst>
          </a:blip>
          <a:srcRect l="51903"/>
          <a:stretch/>
        </p:blipFill>
        <p:spPr>
          <a:xfrm>
            <a:off x="206750" y="1430799"/>
            <a:ext cx="2033016" cy="2377641"/>
          </a:xfrm>
          <a:prstGeom prst="rect">
            <a:avLst/>
          </a:prstGeom>
        </p:spPr>
      </p:pic>
      <p:pic>
        <p:nvPicPr>
          <p:cNvPr id="14" name="Afbeelding 13"/>
          <p:cNvPicPr>
            <a:picLocks noChangeAspect="1"/>
          </p:cNvPicPr>
          <p:nvPr/>
        </p:nvPicPr>
        <p:blipFill rotWithShape="1">
          <a:blip r:embed="rId4" cstate="print">
            <a:extLst>
              <a:ext uri="{28A0092B-C50C-407E-A947-70E740481C1C}">
                <a14:useLocalDpi xmlns:a14="http://schemas.microsoft.com/office/drawing/2010/main" val="0"/>
              </a:ext>
            </a:extLst>
          </a:blip>
          <a:srcRect l="50671"/>
          <a:stretch/>
        </p:blipFill>
        <p:spPr>
          <a:xfrm>
            <a:off x="2299983" y="1430799"/>
            <a:ext cx="2085090" cy="2377641"/>
          </a:xfrm>
          <a:prstGeom prst="rect">
            <a:avLst/>
          </a:prstGeom>
        </p:spPr>
      </p:pic>
      <p:sp>
        <p:nvSpPr>
          <p:cNvPr id="15" name="Tekstvak 14"/>
          <p:cNvSpPr txBox="1"/>
          <p:nvPr/>
        </p:nvSpPr>
        <p:spPr>
          <a:xfrm>
            <a:off x="3085054" y="4109703"/>
            <a:ext cx="2973891" cy="369332"/>
          </a:xfrm>
          <a:prstGeom prst="rect">
            <a:avLst/>
          </a:prstGeom>
          <a:noFill/>
        </p:spPr>
        <p:txBody>
          <a:bodyPr wrap="none" rtlCol="0">
            <a:spAutoFit/>
          </a:bodyPr>
          <a:lstStyle/>
          <a:p>
            <a:r>
              <a:rPr lang="en-US" dirty="0"/>
              <a:t>Uses </a:t>
            </a:r>
            <a:r>
              <a:rPr lang="en-US"/>
              <a:t>ray-mesh intersection</a:t>
            </a:r>
            <a:endParaRPr lang="en-US" dirty="0"/>
          </a:p>
        </p:txBody>
      </p:sp>
      <p:pic>
        <p:nvPicPr>
          <p:cNvPr id="10" name="Afbeelding 9"/>
          <p:cNvPicPr>
            <a:picLocks noChangeAspect="1"/>
          </p:cNvPicPr>
          <p:nvPr/>
        </p:nvPicPr>
        <p:blipFill rotWithShape="1">
          <a:blip r:embed="rId5" cstate="print">
            <a:extLst>
              <a:ext uri="{28A0092B-C50C-407E-A947-70E740481C1C}">
                <a14:useLocalDpi xmlns:a14="http://schemas.microsoft.com/office/drawing/2010/main" val="0"/>
              </a:ext>
            </a:extLst>
          </a:blip>
          <a:srcRect l="50311"/>
          <a:stretch/>
        </p:blipFill>
        <p:spPr>
          <a:xfrm>
            <a:off x="4697468" y="1430798"/>
            <a:ext cx="2100315" cy="2377641"/>
          </a:xfrm>
          <a:prstGeom prst="rect">
            <a:avLst/>
          </a:prstGeom>
        </p:spPr>
      </p:pic>
      <p:pic>
        <p:nvPicPr>
          <p:cNvPr id="13" name="Afbeelding 12"/>
          <p:cNvPicPr>
            <a:picLocks noChangeAspect="1"/>
          </p:cNvPicPr>
          <p:nvPr/>
        </p:nvPicPr>
        <p:blipFill rotWithShape="1">
          <a:blip r:embed="rId6" cstate="print">
            <a:extLst>
              <a:ext uri="{28A0092B-C50C-407E-A947-70E740481C1C}">
                <a14:useLocalDpi xmlns:a14="http://schemas.microsoft.com/office/drawing/2010/main" val="0"/>
              </a:ext>
            </a:extLst>
          </a:blip>
          <a:srcRect l="50311"/>
          <a:stretch/>
        </p:blipFill>
        <p:spPr>
          <a:xfrm>
            <a:off x="6858000" y="1430798"/>
            <a:ext cx="2100314" cy="2377641"/>
          </a:xfrm>
          <a:prstGeom prst="rect">
            <a:avLst/>
          </a:prstGeom>
        </p:spPr>
      </p:pic>
      <p:sp>
        <p:nvSpPr>
          <p:cNvPr id="16" name="Tekstvak 15"/>
          <p:cNvSpPr txBox="1"/>
          <p:nvPr/>
        </p:nvSpPr>
        <p:spPr>
          <a:xfrm>
            <a:off x="1766466" y="937293"/>
            <a:ext cx="885179" cy="369332"/>
          </a:xfrm>
          <a:prstGeom prst="rect">
            <a:avLst/>
          </a:prstGeom>
          <a:noFill/>
        </p:spPr>
        <p:txBody>
          <a:bodyPr wrap="none" rtlCol="0">
            <a:spAutoFit/>
          </a:bodyPr>
          <a:lstStyle/>
          <a:p>
            <a:r>
              <a:rPr lang="en-US"/>
              <a:t>Adding</a:t>
            </a:r>
          </a:p>
        </p:txBody>
      </p:sp>
      <p:sp>
        <p:nvSpPr>
          <p:cNvPr id="17" name="Tekstvak 16"/>
          <p:cNvSpPr txBox="1"/>
          <p:nvPr/>
        </p:nvSpPr>
        <p:spPr>
          <a:xfrm>
            <a:off x="6300995" y="937293"/>
            <a:ext cx="1174104" cy="369332"/>
          </a:xfrm>
          <a:prstGeom prst="rect">
            <a:avLst/>
          </a:prstGeom>
          <a:noFill/>
        </p:spPr>
        <p:txBody>
          <a:bodyPr wrap="none" rtlCol="0">
            <a:spAutoFit/>
          </a:bodyPr>
          <a:lstStyle/>
          <a:p>
            <a:r>
              <a:rPr lang="en-US"/>
              <a:t>Removing</a:t>
            </a:r>
          </a:p>
        </p:txBody>
      </p:sp>
    </p:spTree>
    <p:extLst>
      <p:ext uri="{BB962C8B-B14F-4D97-AF65-F5344CB8AC3E}">
        <p14:creationId xmlns:p14="http://schemas.microsoft.com/office/powerpoint/2010/main" val="20101037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Cutting</a:t>
            </a:r>
          </a:p>
        </p:txBody>
      </p:sp>
      <p:sp>
        <p:nvSpPr>
          <p:cNvPr id="3" name="Tijdelijke aanduiding voor inhoud 2"/>
          <p:cNvSpPr>
            <a:spLocks noGrp="1"/>
          </p:cNvSpPr>
          <p:nvPr>
            <p:ph idx="1"/>
          </p:nvPr>
        </p:nvSpPr>
        <p:spPr>
          <a:xfrm>
            <a:off x="457200" y="1028700"/>
            <a:ext cx="8229600" cy="3448049"/>
          </a:xfrm>
        </p:spPr>
        <p:txBody>
          <a:bodyPr>
            <a:normAutofit/>
          </a:bodyPr>
          <a:lstStyle/>
          <a:p>
            <a:endParaRPr lang="en-US" dirty="0"/>
          </a:p>
          <a:p>
            <a:endParaRPr lang="en-US" dirty="0"/>
          </a:p>
        </p:txBody>
      </p:sp>
      <p:sp>
        <p:nvSpPr>
          <p:cNvPr id="4" name="Tijdelijke aanduiding voor datum 3"/>
          <p:cNvSpPr>
            <a:spLocks noGrp="1"/>
          </p:cNvSpPr>
          <p:nvPr>
            <p:ph type="dt" sz="half" idx="10"/>
          </p:nvPr>
        </p:nvSpPr>
        <p:spPr/>
        <p:txBody>
          <a:bodyPr/>
          <a:lstStyle/>
          <a:p>
            <a:r>
              <a:rPr lang="nl-NL"/>
              <a:t>April 26, 2018</a:t>
            </a:r>
            <a:endParaRPr lang="en-US"/>
          </a:p>
        </p:txBody>
      </p:sp>
      <p:sp>
        <p:nvSpPr>
          <p:cNvPr id="5" name="Tijdelijke aanduiding voor voettekst 4"/>
          <p:cNvSpPr>
            <a:spLocks noGrp="1"/>
          </p:cNvSpPr>
          <p:nvPr>
            <p:ph type="ftr" sz="quarter" idx="11"/>
          </p:nvPr>
        </p:nvSpPr>
        <p:spPr/>
        <p:txBody>
          <a:bodyPr/>
          <a:lstStyle/>
          <a:p>
            <a:r>
              <a:rPr lang="en-US"/>
              <a:t>Floor Verhoeven</a:t>
            </a:r>
            <a:endParaRPr lang="en-US" dirty="0"/>
          </a:p>
        </p:txBody>
      </p:sp>
      <p:sp>
        <p:nvSpPr>
          <p:cNvPr id="6" name="Tijdelijke aanduiding voor dianummer 5"/>
          <p:cNvSpPr>
            <a:spLocks noGrp="1"/>
          </p:cNvSpPr>
          <p:nvPr>
            <p:ph type="sldNum" sz="quarter" idx="12"/>
          </p:nvPr>
        </p:nvSpPr>
        <p:spPr/>
        <p:txBody>
          <a:bodyPr/>
          <a:lstStyle/>
          <a:p>
            <a:r>
              <a:rPr lang="en-US"/>
              <a:t># </a:t>
            </a:r>
            <a:fld id="{6D05909F-73A9-412E-9C0F-A163E6110097}" type="slidenum">
              <a:rPr lang="en-US" smtClean="0"/>
              <a:t>16</a:t>
            </a:fld>
            <a:endParaRPr lang="en-US" dirty="0"/>
          </a:p>
        </p:txBody>
      </p:sp>
      <p:pic>
        <p:nvPicPr>
          <p:cNvPr id="12" name="Afbeelding 11"/>
          <p:cNvPicPr>
            <a:picLocks noChangeAspect="1"/>
          </p:cNvPicPr>
          <p:nvPr/>
        </p:nvPicPr>
        <p:blipFill rotWithShape="1">
          <a:blip r:embed="rId3" cstate="print">
            <a:extLst>
              <a:ext uri="{28A0092B-C50C-407E-A947-70E740481C1C}">
                <a14:useLocalDpi xmlns:a14="http://schemas.microsoft.com/office/drawing/2010/main" val="0"/>
              </a:ext>
            </a:extLst>
          </a:blip>
          <a:srcRect l="49020"/>
          <a:stretch/>
        </p:blipFill>
        <p:spPr>
          <a:xfrm>
            <a:off x="1066800" y="955872"/>
            <a:ext cx="2657206" cy="2970200"/>
          </a:xfrm>
          <a:prstGeom prst="rect">
            <a:avLst/>
          </a:prstGeom>
        </p:spPr>
      </p:pic>
      <p:pic>
        <p:nvPicPr>
          <p:cNvPr id="14" name="Afbeelding 13"/>
          <p:cNvPicPr>
            <a:picLocks noChangeAspect="1"/>
          </p:cNvPicPr>
          <p:nvPr/>
        </p:nvPicPr>
        <p:blipFill rotWithShape="1">
          <a:blip r:embed="rId4" cstate="print">
            <a:extLst>
              <a:ext uri="{28A0092B-C50C-407E-A947-70E740481C1C}">
                <a14:useLocalDpi xmlns:a14="http://schemas.microsoft.com/office/drawing/2010/main" val="0"/>
              </a:ext>
            </a:extLst>
          </a:blip>
          <a:srcRect l="50671"/>
          <a:stretch/>
        </p:blipFill>
        <p:spPr>
          <a:xfrm>
            <a:off x="5410200" y="954518"/>
            <a:ext cx="2605926" cy="2971554"/>
          </a:xfrm>
          <a:prstGeom prst="rect">
            <a:avLst/>
          </a:prstGeom>
        </p:spPr>
      </p:pic>
      <p:sp>
        <p:nvSpPr>
          <p:cNvPr id="15" name="Tekstvak 14"/>
          <p:cNvSpPr txBox="1"/>
          <p:nvPr/>
        </p:nvSpPr>
        <p:spPr>
          <a:xfrm>
            <a:off x="3117610" y="4160304"/>
            <a:ext cx="2973891" cy="369332"/>
          </a:xfrm>
          <a:prstGeom prst="rect">
            <a:avLst/>
          </a:prstGeom>
          <a:noFill/>
        </p:spPr>
        <p:txBody>
          <a:bodyPr wrap="none" rtlCol="0">
            <a:spAutoFit/>
          </a:bodyPr>
          <a:lstStyle/>
          <a:p>
            <a:r>
              <a:rPr lang="en-US"/>
              <a:t>Uses ray-mesh intersection</a:t>
            </a:r>
            <a:endParaRPr lang="en-US" dirty="0"/>
          </a:p>
        </p:txBody>
      </p:sp>
    </p:spTree>
    <p:extLst>
      <p:ext uri="{BB962C8B-B14F-4D97-AF65-F5344CB8AC3E}">
        <p14:creationId xmlns:p14="http://schemas.microsoft.com/office/powerpoint/2010/main" val="831812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Extrusion</a:t>
            </a:r>
          </a:p>
        </p:txBody>
      </p:sp>
      <p:sp>
        <p:nvSpPr>
          <p:cNvPr id="3" name="Tijdelijke aanduiding voor inhoud 2"/>
          <p:cNvSpPr>
            <a:spLocks noGrp="1"/>
          </p:cNvSpPr>
          <p:nvPr>
            <p:ph idx="1"/>
          </p:nvPr>
        </p:nvSpPr>
        <p:spPr>
          <a:xfrm>
            <a:off x="457200" y="1028700"/>
            <a:ext cx="8229600" cy="3448049"/>
          </a:xfrm>
        </p:spPr>
        <p:txBody>
          <a:bodyPr>
            <a:normAutofit/>
          </a:bodyPr>
          <a:lstStyle/>
          <a:p>
            <a:endParaRPr lang="en-US" dirty="0"/>
          </a:p>
          <a:p>
            <a:endParaRPr lang="en-US" dirty="0"/>
          </a:p>
        </p:txBody>
      </p:sp>
      <p:sp>
        <p:nvSpPr>
          <p:cNvPr id="4" name="Tijdelijke aanduiding voor datum 3"/>
          <p:cNvSpPr>
            <a:spLocks noGrp="1"/>
          </p:cNvSpPr>
          <p:nvPr>
            <p:ph type="dt" sz="half" idx="10"/>
          </p:nvPr>
        </p:nvSpPr>
        <p:spPr/>
        <p:txBody>
          <a:bodyPr/>
          <a:lstStyle/>
          <a:p>
            <a:r>
              <a:rPr lang="nl-NL"/>
              <a:t>April 26, 2018</a:t>
            </a:r>
            <a:endParaRPr lang="en-US"/>
          </a:p>
        </p:txBody>
      </p:sp>
      <p:sp>
        <p:nvSpPr>
          <p:cNvPr id="5" name="Tijdelijke aanduiding voor voettekst 4"/>
          <p:cNvSpPr>
            <a:spLocks noGrp="1"/>
          </p:cNvSpPr>
          <p:nvPr>
            <p:ph type="ftr" sz="quarter" idx="11"/>
          </p:nvPr>
        </p:nvSpPr>
        <p:spPr/>
        <p:txBody>
          <a:bodyPr/>
          <a:lstStyle/>
          <a:p>
            <a:r>
              <a:rPr lang="en-US"/>
              <a:t>Floor Verhoeven</a:t>
            </a:r>
            <a:endParaRPr lang="en-US" dirty="0"/>
          </a:p>
        </p:txBody>
      </p:sp>
      <p:sp>
        <p:nvSpPr>
          <p:cNvPr id="6" name="Tijdelijke aanduiding voor dianummer 5"/>
          <p:cNvSpPr>
            <a:spLocks noGrp="1"/>
          </p:cNvSpPr>
          <p:nvPr>
            <p:ph type="sldNum" sz="quarter" idx="12"/>
          </p:nvPr>
        </p:nvSpPr>
        <p:spPr/>
        <p:txBody>
          <a:bodyPr/>
          <a:lstStyle/>
          <a:p>
            <a:r>
              <a:rPr lang="en-US"/>
              <a:t># </a:t>
            </a:r>
            <a:fld id="{6D05909F-73A9-412E-9C0F-A163E6110097}" type="slidenum">
              <a:rPr lang="en-US" smtClean="0"/>
              <a:t>17</a:t>
            </a:fld>
            <a:endParaRPr lang="en-US" dirty="0"/>
          </a:p>
        </p:txBody>
      </p:sp>
      <p:pic>
        <p:nvPicPr>
          <p:cNvPr id="12" name="Afbeelding 11"/>
          <p:cNvPicPr>
            <a:picLocks noChangeAspect="1"/>
          </p:cNvPicPr>
          <p:nvPr/>
        </p:nvPicPr>
        <p:blipFill rotWithShape="1">
          <a:blip r:embed="rId3" cstate="print">
            <a:extLst>
              <a:ext uri="{28A0092B-C50C-407E-A947-70E740481C1C}">
                <a14:useLocalDpi xmlns:a14="http://schemas.microsoft.com/office/drawing/2010/main" val="0"/>
              </a:ext>
            </a:extLst>
          </a:blip>
          <a:srcRect l="48972"/>
          <a:stretch/>
        </p:blipFill>
        <p:spPr>
          <a:xfrm>
            <a:off x="1021926" y="951367"/>
            <a:ext cx="2696198" cy="2972105"/>
          </a:xfrm>
          <a:prstGeom prst="rect">
            <a:avLst/>
          </a:prstGeom>
        </p:spPr>
      </p:pic>
      <p:pic>
        <p:nvPicPr>
          <p:cNvPr id="14" name="Afbeelding 13"/>
          <p:cNvPicPr>
            <a:picLocks noChangeAspect="1"/>
          </p:cNvPicPr>
          <p:nvPr/>
        </p:nvPicPr>
        <p:blipFill rotWithShape="1">
          <a:blip r:embed="rId4" cstate="print">
            <a:extLst>
              <a:ext uri="{28A0092B-C50C-407E-A947-70E740481C1C}">
                <a14:useLocalDpi xmlns:a14="http://schemas.microsoft.com/office/drawing/2010/main" val="0"/>
              </a:ext>
            </a:extLst>
          </a:blip>
          <a:srcRect l="49710"/>
          <a:stretch/>
        </p:blipFill>
        <p:spPr>
          <a:xfrm>
            <a:off x="5410200" y="951367"/>
            <a:ext cx="2667000" cy="2972105"/>
          </a:xfrm>
          <a:prstGeom prst="rect">
            <a:avLst/>
          </a:prstGeom>
        </p:spPr>
      </p:pic>
      <p:sp>
        <p:nvSpPr>
          <p:cNvPr id="15" name="Tekstvak 14"/>
          <p:cNvSpPr txBox="1"/>
          <p:nvPr/>
        </p:nvSpPr>
        <p:spPr>
          <a:xfrm>
            <a:off x="942641" y="4118673"/>
            <a:ext cx="7258718" cy="369332"/>
          </a:xfrm>
          <a:prstGeom prst="rect">
            <a:avLst/>
          </a:prstGeom>
          <a:noFill/>
        </p:spPr>
        <p:txBody>
          <a:bodyPr wrap="none" rtlCol="0">
            <a:spAutoFit/>
          </a:bodyPr>
          <a:lstStyle/>
          <a:p>
            <a:r>
              <a:rPr lang="en-US" dirty="0"/>
              <a:t>Uses ray-mesh intersection for base and hand position </a:t>
            </a:r>
            <a:r>
              <a:rPr lang="en-US"/>
              <a:t>for silhouette</a:t>
            </a:r>
            <a:endParaRPr lang="en-US" dirty="0"/>
          </a:p>
        </p:txBody>
      </p:sp>
    </p:spTree>
    <p:extLst>
      <p:ext uri="{BB962C8B-B14F-4D97-AF65-F5344CB8AC3E}">
        <p14:creationId xmlns:p14="http://schemas.microsoft.com/office/powerpoint/2010/main" val="1476947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Curve deformation</a:t>
            </a:r>
          </a:p>
        </p:txBody>
      </p:sp>
      <p:sp>
        <p:nvSpPr>
          <p:cNvPr id="3" name="Tijdelijke aanduiding voor inhoud 2"/>
          <p:cNvSpPr>
            <a:spLocks noGrp="1"/>
          </p:cNvSpPr>
          <p:nvPr>
            <p:ph idx="1"/>
          </p:nvPr>
        </p:nvSpPr>
        <p:spPr>
          <a:xfrm>
            <a:off x="457200" y="1028700"/>
            <a:ext cx="8229600" cy="3448049"/>
          </a:xfrm>
        </p:spPr>
        <p:txBody>
          <a:bodyPr>
            <a:normAutofit/>
          </a:bodyPr>
          <a:lstStyle/>
          <a:p>
            <a:endParaRPr lang="en-US" dirty="0"/>
          </a:p>
          <a:p>
            <a:endParaRPr lang="en-US" dirty="0"/>
          </a:p>
        </p:txBody>
      </p:sp>
      <p:sp>
        <p:nvSpPr>
          <p:cNvPr id="4" name="Tijdelijke aanduiding voor datum 3"/>
          <p:cNvSpPr>
            <a:spLocks noGrp="1"/>
          </p:cNvSpPr>
          <p:nvPr>
            <p:ph type="dt" sz="half" idx="10"/>
          </p:nvPr>
        </p:nvSpPr>
        <p:spPr/>
        <p:txBody>
          <a:bodyPr/>
          <a:lstStyle/>
          <a:p>
            <a:r>
              <a:rPr lang="nl-NL"/>
              <a:t>April 26, 2018</a:t>
            </a:r>
            <a:endParaRPr lang="en-US"/>
          </a:p>
        </p:txBody>
      </p:sp>
      <p:sp>
        <p:nvSpPr>
          <p:cNvPr id="5" name="Tijdelijke aanduiding voor voettekst 4"/>
          <p:cNvSpPr>
            <a:spLocks noGrp="1"/>
          </p:cNvSpPr>
          <p:nvPr>
            <p:ph type="ftr" sz="quarter" idx="11"/>
          </p:nvPr>
        </p:nvSpPr>
        <p:spPr/>
        <p:txBody>
          <a:bodyPr/>
          <a:lstStyle/>
          <a:p>
            <a:r>
              <a:rPr lang="en-US"/>
              <a:t>Floor Verhoeven</a:t>
            </a:r>
            <a:endParaRPr lang="en-US" dirty="0"/>
          </a:p>
        </p:txBody>
      </p:sp>
      <p:sp>
        <p:nvSpPr>
          <p:cNvPr id="6" name="Tijdelijke aanduiding voor dianummer 5"/>
          <p:cNvSpPr>
            <a:spLocks noGrp="1"/>
          </p:cNvSpPr>
          <p:nvPr>
            <p:ph type="sldNum" sz="quarter" idx="12"/>
          </p:nvPr>
        </p:nvSpPr>
        <p:spPr/>
        <p:txBody>
          <a:bodyPr/>
          <a:lstStyle/>
          <a:p>
            <a:r>
              <a:rPr lang="en-US"/>
              <a:t># </a:t>
            </a:r>
            <a:fld id="{6D05909F-73A9-412E-9C0F-A163E6110097}" type="slidenum">
              <a:rPr lang="en-US" smtClean="0"/>
              <a:t>18</a:t>
            </a:fld>
            <a:endParaRPr lang="en-US" dirty="0"/>
          </a:p>
        </p:txBody>
      </p:sp>
      <p:pic>
        <p:nvPicPr>
          <p:cNvPr id="12" name="Afbeelding 11"/>
          <p:cNvPicPr>
            <a:picLocks noChangeAspect="1"/>
          </p:cNvPicPr>
          <p:nvPr/>
        </p:nvPicPr>
        <p:blipFill rotWithShape="1">
          <a:blip r:embed="rId3" cstate="print">
            <a:extLst>
              <a:ext uri="{28A0092B-C50C-407E-A947-70E740481C1C}">
                <a14:useLocalDpi xmlns:a14="http://schemas.microsoft.com/office/drawing/2010/main" val="0"/>
              </a:ext>
            </a:extLst>
          </a:blip>
          <a:srcRect l="49020"/>
          <a:stretch/>
        </p:blipFill>
        <p:spPr>
          <a:xfrm>
            <a:off x="1024289" y="946906"/>
            <a:ext cx="2756293" cy="3041197"/>
          </a:xfrm>
          <a:prstGeom prst="rect">
            <a:avLst/>
          </a:prstGeom>
        </p:spPr>
      </p:pic>
      <p:pic>
        <p:nvPicPr>
          <p:cNvPr id="14" name="Afbeelding 13"/>
          <p:cNvPicPr>
            <a:picLocks noChangeAspect="1"/>
          </p:cNvPicPr>
          <p:nvPr/>
        </p:nvPicPr>
        <p:blipFill rotWithShape="1">
          <a:blip r:embed="rId4" cstate="print">
            <a:extLst>
              <a:ext uri="{28A0092B-C50C-407E-A947-70E740481C1C}">
                <a14:useLocalDpi xmlns:a14="http://schemas.microsoft.com/office/drawing/2010/main" val="0"/>
              </a:ext>
            </a:extLst>
          </a:blip>
          <a:srcRect l="50671"/>
          <a:stretch/>
        </p:blipFill>
        <p:spPr>
          <a:xfrm>
            <a:off x="5410200" y="946906"/>
            <a:ext cx="2667000" cy="3041197"/>
          </a:xfrm>
          <a:prstGeom prst="rect">
            <a:avLst/>
          </a:prstGeom>
        </p:spPr>
      </p:pic>
      <p:sp>
        <p:nvSpPr>
          <p:cNvPr id="15" name="Tekstvak 14"/>
          <p:cNvSpPr txBox="1"/>
          <p:nvPr/>
        </p:nvSpPr>
        <p:spPr>
          <a:xfrm>
            <a:off x="3519468" y="4160304"/>
            <a:ext cx="2105063" cy="369332"/>
          </a:xfrm>
          <a:prstGeom prst="rect">
            <a:avLst/>
          </a:prstGeom>
          <a:noFill/>
        </p:spPr>
        <p:txBody>
          <a:bodyPr wrap="none" rtlCol="0">
            <a:spAutoFit/>
          </a:bodyPr>
          <a:lstStyle/>
          <a:p>
            <a:r>
              <a:rPr lang="en-US" dirty="0"/>
              <a:t>Uses hand position</a:t>
            </a:r>
          </a:p>
        </p:txBody>
      </p:sp>
    </p:spTree>
    <p:extLst>
      <p:ext uri="{BB962C8B-B14F-4D97-AF65-F5344CB8AC3E}">
        <p14:creationId xmlns:p14="http://schemas.microsoft.com/office/powerpoint/2010/main" val="1726354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Novel contributions</a:t>
            </a:r>
          </a:p>
        </p:txBody>
      </p:sp>
      <p:sp>
        <p:nvSpPr>
          <p:cNvPr id="3" name="Content Placeholder 2"/>
          <p:cNvSpPr>
            <a:spLocks noGrp="1"/>
          </p:cNvSpPr>
          <p:nvPr>
            <p:ph idx="1"/>
          </p:nvPr>
        </p:nvSpPr>
        <p:spPr/>
        <p:txBody>
          <a:bodyPr>
            <a:normAutofit/>
          </a:bodyPr>
          <a:lstStyle/>
          <a:p>
            <a:r>
              <a:rPr lang="en-US" dirty="0"/>
              <a:t>First silhouette sketch-based method in VR </a:t>
            </a:r>
          </a:p>
          <a:p>
            <a:r>
              <a:rPr lang="en-US" dirty="0"/>
              <a:t>Out-of-plane editing</a:t>
            </a:r>
          </a:p>
          <a:p>
            <a:pPr lvl="1"/>
            <a:r>
              <a:rPr lang="en-US" dirty="0"/>
              <a:t>Curve deformation</a:t>
            </a:r>
          </a:p>
          <a:p>
            <a:pPr lvl="1"/>
            <a:r>
              <a:rPr lang="en-US" dirty="0"/>
              <a:t>Diagonal cuts</a:t>
            </a:r>
          </a:p>
          <a:p>
            <a:pPr lvl="1"/>
            <a:r>
              <a:rPr lang="en-US" dirty="0"/>
              <a:t>Extrusions</a:t>
            </a:r>
          </a:p>
          <a:p>
            <a:endParaRPr lang="en-US" dirty="0"/>
          </a:p>
        </p:txBody>
      </p:sp>
      <p:sp>
        <p:nvSpPr>
          <p:cNvPr id="4" name="Date Placeholder 3"/>
          <p:cNvSpPr>
            <a:spLocks noGrp="1"/>
          </p:cNvSpPr>
          <p:nvPr>
            <p:ph type="dt" sz="half" idx="10"/>
          </p:nvPr>
        </p:nvSpPr>
        <p:spPr/>
        <p:txBody>
          <a:bodyPr/>
          <a:lstStyle/>
          <a:p>
            <a:r>
              <a:rPr lang="nl-NL"/>
              <a:t>April 26, 2018</a:t>
            </a:r>
            <a:endParaRPr lang="en-US"/>
          </a:p>
        </p:txBody>
      </p:sp>
      <p:sp>
        <p:nvSpPr>
          <p:cNvPr id="5" name="Footer Placeholder 4"/>
          <p:cNvSpPr>
            <a:spLocks noGrp="1"/>
          </p:cNvSpPr>
          <p:nvPr>
            <p:ph type="ftr" sz="quarter" idx="11"/>
          </p:nvPr>
        </p:nvSpPr>
        <p:spPr/>
        <p:txBody>
          <a:bodyPr/>
          <a:lstStyle/>
          <a:p>
            <a:r>
              <a:rPr lang="en-US"/>
              <a:t>Floor Verhoeven</a:t>
            </a:r>
            <a:endParaRPr lang="en-US" dirty="0"/>
          </a:p>
        </p:txBody>
      </p:sp>
      <p:sp>
        <p:nvSpPr>
          <p:cNvPr id="6" name="Slide Number Placeholder 5"/>
          <p:cNvSpPr>
            <a:spLocks noGrp="1"/>
          </p:cNvSpPr>
          <p:nvPr>
            <p:ph type="sldNum" sz="quarter" idx="12"/>
          </p:nvPr>
        </p:nvSpPr>
        <p:spPr/>
        <p:txBody>
          <a:bodyPr/>
          <a:lstStyle/>
          <a:p>
            <a:r>
              <a:rPr lang="en-US"/>
              <a:t># </a:t>
            </a:r>
            <a:fld id="{6D05909F-73A9-412E-9C0F-A163E6110097}" type="slidenum">
              <a:rPr lang="en-US" smtClean="0"/>
              <a:t>19</a:t>
            </a:fld>
            <a:endParaRPr lang="en-US" dirty="0"/>
          </a:p>
        </p:txBody>
      </p:sp>
    </p:spTree>
    <p:extLst>
      <p:ext uri="{BB962C8B-B14F-4D97-AF65-F5344CB8AC3E}">
        <p14:creationId xmlns:p14="http://schemas.microsoft.com/office/powerpoint/2010/main" val="899885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normAutofit fontScale="90000"/>
          </a:bodyPr>
          <a:lstStyle/>
          <a:p>
            <a:r>
              <a:rPr lang="en-US"/>
              <a:t>Introduction</a:t>
            </a:r>
          </a:p>
        </p:txBody>
      </p:sp>
      <p:sp>
        <p:nvSpPr>
          <p:cNvPr id="7" name="Content Placeholder 6"/>
          <p:cNvSpPr>
            <a:spLocks noGrp="1"/>
          </p:cNvSpPr>
          <p:nvPr>
            <p:ph idx="1"/>
          </p:nvPr>
        </p:nvSpPr>
        <p:spPr>
          <a:xfrm>
            <a:off x="228600" y="1028700"/>
            <a:ext cx="5105400" cy="3429001"/>
          </a:xfrm>
        </p:spPr>
        <p:txBody>
          <a:bodyPr/>
          <a:lstStyle/>
          <a:p>
            <a:r>
              <a:rPr lang="en-US" dirty="0"/>
              <a:t>VR for interactive 3D content</a:t>
            </a:r>
          </a:p>
          <a:p>
            <a:r>
              <a:rPr lang="en-US" dirty="0"/>
              <a:t>Intuitive sketch-based 3D modeling</a:t>
            </a:r>
          </a:p>
          <a:p>
            <a:r>
              <a:rPr lang="en-US" dirty="0"/>
              <a:t>Easy to use for beginners</a:t>
            </a:r>
          </a:p>
        </p:txBody>
      </p:sp>
      <p:sp>
        <p:nvSpPr>
          <p:cNvPr id="4" name="Datumsplatzhalter 3"/>
          <p:cNvSpPr>
            <a:spLocks noGrp="1"/>
          </p:cNvSpPr>
          <p:nvPr>
            <p:ph type="dt" sz="half" idx="10"/>
          </p:nvPr>
        </p:nvSpPr>
        <p:spPr/>
        <p:txBody>
          <a:bodyPr/>
          <a:lstStyle/>
          <a:p>
            <a:r>
              <a:rPr lang="nl-NL"/>
              <a:t>April 26, 2018</a:t>
            </a:r>
            <a:endParaRPr lang="en-US"/>
          </a:p>
        </p:txBody>
      </p:sp>
      <p:sp>
        <p:nvSpPr>
          <p:cNvPr id="2" name="Footer Placeholder 1"/>
          <p:cNvSpPr>
            <a:spLocks noGrp="1"/>
          </p:cNvSpPr>
          <p:nvPr>
            <p:ph type="ftr" sz="quarter" idx="11"/>
          </p:nvPr>
        </p:nvSpPr>
        <p:spPr/>
        <p:txBody>
          <a:bodyPr/>
          <a:lstStyle/>
          <a:p>
            <a:r>
              <a:rPr lang="en-US"/>
              <a:t>Floor Verhoeven</a:t>
            </a:r>
          </a:p>
        </p:txBody>
      </p:sp>
      <p:sp>
        <p:nvSpPr>
          <p:cNvPr id="6" name="Slide Number Placeholder 5"/>
          <p:cNvSpPr>
            <a:spLocks noGrp="1"/>
          </p:cNvSpPr>
          <p:nvPr>
            <p:ph type="sldNum" sz="quarter" idx="12"/>
          </p:nvPr>
        </p:nvSpPr>
        <p:spPr/>
        <p:txBody>
          <a:bodyPr/>
          <a:lstStyle/>
          <a:p>
            <a:r>
              <a:rPr lang="en-US"/>
              <a:t># </a:t>
            </a:r>
            <a:fld id="{6D05909F-73A9-412E-9C0F-A163E6110097}" type="slidenum">
              <a:rPr lang="en-US" smtClean="0"/>
              <a:t>2</a:t>
            </a:fld>
            <a:endParaRPr lang="en-US" dirty="0"/>
          </a:p>
        </p:txBody>
      </p:sp>
      <p:pic>
        <p:nvPicPr>
          <p:cNvPr id="3" name="Afbeelding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10200" y="1133475"/>
            <a:ext cx="3580217" cy="3219450"/>
          </a:xfrm>
          <a:prstGeom prst="rect">
            <a:avLst/>
          </a:prstGeom>
        </p:spPr>
      </p:pic>
    </p:spTree>
    <p:extLst>
      <p:ext uri="{BB962C8B-B14F-4D97-AF65-F5344CB8AC3E}">
        <p14:creationId xmlns:p14="http://schemas.microsoft.com/office/powerpoint/2010/main" val="2196730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Some results</a:t>
            </a:r>
          </a:p>
        </p:txBody>
      </p:sp>
      <p:pic>
        <p:nvPicPr>
          <p:cNvPr id="7" name="Tijdelijke aanduiding voor inhoud 6"/>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50000"/>
          <a:stretch/>
        </p:blipFill>
        <p:spPr>
          <a:xfrm>
            <a:off x="221044" y="1120521"/>
            <a:ext cx="2739401" cy="3081825"/>
          </a:xfrm>
        </p:spPr>
      </p:pic>
      <p:sp>
        <p:nvSpPr>
          <p:cNvPr id="4" name="Tijdelijke aanduiding voor datum 3"/>
          <p:cNvSpPr>
            <a:spLocks noGrp="1"/>
          </p:cNvSpPr>
          <p:nvPr>
            <p:ph type="dt" sz="half" idx="10"/>
          </p:nvPr>
        </p:nvSpPr>
        <p:spPr/>
        <p:txBody>
          <a:bodyPr/>
          <a:lstStyle/>
          <a:p>
            <a:r>
              <a:rPr lang="nl-NL"/>
              <a:t>April 26, 2018</a:t>
            </a:r>
            <a:endParaRPr lang="en-US"/>
          </a:p>
        </p:txBody>
      </p:sp>
      <p:sp>
        <p:nvSpPr>
          <p:cNvPr id="5" name="Tijdelijke aanduiding voor voettekst 4"/>
          <p:cNvSpPr>
            <a:spLocks noGrp="1"/>
          </p:cNvSpPr>
          <p:nvPr>
            <p:ph type="ftr" sz="quarter" idx="11"/>
          </p:nvPr>
        </p:nvSpPr>
        <p:spPr/>
        <p:txBody>
          <a:bodyPr/>
          <a:lstStyle/>
          <a:p>
            <a:r>
              <a:rPr lang="en-US"/>
              <a:t>Floor Verhoeven</a:t>
            </a:r>
            <a:endParaRPr lang="en-US" dirty="0"/>
          </a:p>
        </p:txBody>
      </p:sp>
      <p:sp>
        <p:nvSpPr>
          <p:cNvPr id="6" name="Tijdelijke aanduiding voor dianummer 5"/>
          <p:cNvSpPr>
            <a:spLocks noGrp="1"/>
          </p:cNvSpPr>
          <p:nvPr>
            <p:ph type="sldNum" sz="quarter" idx="12"/>
          </p:nvPr>
        </p:nvSpPr>
        <p:spPr/>
        <p:txBody>
          <a:bodyPr/>
          <a:lstStyle/>
          <a:p>
            <a:r>
              <a:rPr lang="en-US"/>
              <a:t># </a:t>
            </a:r>
            <a:fld id="{6D05909F-73A9-412E-9C0F-A163E6110097}" type="slidenum">
              <a:rPr lang="en-US" smtClean="0"/>
              <a:t>20</a:t>
            </a:fld>
            <a:endParaRPr lang="en-US" dirty="0"/>
          </a:p>
        </p:txBody>
      </p:sp>
      <p:pic>
        <p:nvPicPr>
          <p:cNvPr id="9" name="Afbeelding 8"/>
          <p:cNvPicPr>
            <a:picLocks noChangeAspect="1"/>
          </p:cNvPicPr>
          <p:nvPr/>
        </p:nvPicPr>
        <p:blipFill rotWithShape="1">
          <a:blip r:embed="rId4" cstate="print">
            <a:extLst>
              <a:ext uri="{28A0092B-C50C-407E-A947-70E740481C1C}">
                <a14:useLocalDpi xmlns:a14="http://schemas.microsoft.com/office/drawing/2010/main" val="0"/>
              </a:ext>
            </a:extLst>
          </a:blip>
          <a:srcRect l="50000"/>
          <a:stretch/>
        </p:blipFill>
        <p:spPr>
          <a:xfrm>
            <a:off x="3234723" y="1120521"/>
            <a:ext cx="2739399" cy="3081824"/>
          </a:xfrm>
          <a:prstGeom prst="rect">
            <a:avLst/>
          </a:prstGeom>
        </p:spPr>
      </p:pic>
      <p:pic>
        <p:nvPicPr>
          <p:cNvPr id="10" name="Afbeelding 9"/>
          <p:cNvPicPr>
            <a:picLocks noChangeAspect="1"/>
          </p:cNvPicPr>
          <p:nvPr/>
        </p:nvPicPr>
        <p:blipFill rotWithShape="1">
          <a:blip r:embed="rId5" cstate="print">
            <a:extLst>
              <a:ext uri="{28A0092B-C50C-407E-A947-70E740481C1C}">
                <a14:useLocalDpi xmlns:a14="http://schemas.microsoft.com/office/drawing/2010/main" val="0"/>
              </a:ext>
            </a:extLst>
          </a:blip>
          <a:srcRect l="50000"/>
          <a:stretch/>
        </p:blipFill>
        <p:spPr>
          <a:xfrm>
            <a:off x="6248400" y="1120521"/>
            <a:ext cx="2739400" cy="3081825"/>
          </a:xfrm>
          <a:prstGeom prst="rect">
            <a:avLst/>
          </a:prstGeom>
        </p:spPr>
      </p:pic>
      <p:sp>
        <p:nvSpPr>
          <p:cNvPr id="12" name="Tekstvak 11"/>
          <p:cNvSpPr txBox="1"/>
          <p:nvPr/>
        </p:nvSpPr>
        <p:spPr>
          <a:xfrm>
            <a:off x="1105675" y="4185116"/>
            <a:ext cx="970137" cy="307777"/>
          </a:xfrm>
          <a:prstGeom prst="rect">
            <a:avLst/>
          </a:prstGeom>
          <a:noFill/>
        </p:spPr>
        <p:txBody>
          <a:bodyPr wrap="none" rtlCol="0">
            <a:spAutoFit/>
          </a:bodyPr>
          <a:lstStyle/>
          <a:p>
            <a:r>
              <a:rPr lang="en-US" sz="1400" dirty="0">
                <a:solidFill>
                  <a:schemeClr val="bg1">
                    <a:lumMod val="65000"/>
                  </a:schemeClr>
                </a:solidFill>
              </a:rPr>
              <a:t>5 minutes</a:t>
            </a:r>
          </a:p>
        </p:txBody>
      </p:sp>
      <p:sp>
        <p:nvSpPr>
          <p:cNvPr id="13" name="Tekstvak 12"/>
          <p:cNvSpPr txBox="1"/>
          <p:nvPr/>
        </p:nvSpPr>
        <p:spPr>
          <a:xfrm>
            <a:off x="7133031" y="4185116"/>
            <a:ext cx="970137" cy="307777"/>
          </a:xfrm>
          <a:prstGeom prst="rect">
            <a:avLst/>
          </a:prstGeom>
          <a:noFill/>
        </p:spPr>
        <p:txBody>
          <a:bodyPr wrap="none" rtlCol="0">
            <a:spAutoFit/>
          </a:bodyPr>
          <a:lstStyle/>
          <a:p>
            <a:r>
              <a:rPr lang="en-US" sz="1400" dirty="0">
                <a:solidFill>
                  <a:schemeClr val="bg1">
                    <a:lumMod val="65000"/>
                  </a:schemeClr>
                </a:solidFill>
              </a:rPr>
              <a:t>9 minutes</a:t>
            </a:r>
          </a:p>
        </p:txBody>
      </p:sp>
      <p:sp>
        <p:nvSpPr>
          <p:cNvPr id="14" name="Tekstvak 13"/>
          <p:cNvSpPr txBox="1"/>
          <p:nvPr/>
        </p:nvSpPr>
        <p:spPr>
          <a:xfrm>
            <a:off x="4086931" y="4185115"/>
            <a:ext cx="970137" cy="307777"/>
          </a:xfrm>
          <a:prstGeom prst="rect">
            <a:avLst/>
          </a:prstGeom>
          <a:noFill/>
        </p:spPr>
        <p:txBody>
          <a:bodyPr wrap="none" rtlCol="0">
            <a:spAutoFit/>
          </a:bodyPr>
          <a:lstStyle/>
          <a:p>
            <a:r>
              <a:rPr lang="en-US" sz="1400" dirty="0">
                <a:solidFill>
                  <a:schemeClr val="bg1">
                    <a:lumMod val="65000"/>
                  </a:schemeClr>
                </a:solidFill>
              </a:rPr>
              <a:t>7 minutes</a:t>
            </a:r>
          </a:p>
        </p:txBody>
      </p:sp>
    </p:spTree>
    <p:extLst>
      <p:ext uri="{BB962C8B-B14F-4D97-AF65-F5344CB8AC3E}">
        <p14:creationId xmlns:p14="http://schemas.microsoft.com/office/powerpoint/2010/main" val="12044663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Evaluation</a:t>
            </a:r>
          </a:p>
        </p:txBody>
      </p:sp>
      <p:sp>
        <p:nvSpPr>
          <p:cNvPr id="3" name="Tijdelijke aanduiding voor datum 2"/>
          <p:cNvSpPr>
            <a:spLocks noGrp="1"/>
          </p:cNvSpPr>
          <p:nvPr>
            <p:ph type="dt" sz="half" idx="10"/>
          </p:nvPr>
        </p:nvSpPr>
        <p:spPr/>
        <p:txBody>
          <a:bodyPr/>
          <a:lstStyle/>
          <a:p>
            <a:r>
              <a:rPr lang="nl-NL"/>
              <a:t>April 26, 2018</a:t>
            </a:r>
            <a:endParaRPr lang="en-US"/>
          </a:p>
        </p:txBody>
      </p:sp>
      <p:sp>
        <p:nvSpPr>
          <p:cNvPr id="4" name="Tijdelijke aanduiding voor voettekst 3"/>
          <p:cNvSpPr>
            <a:spLocks noGrp="1"/>
          </p:cNvSpPr>
          <p:nvPr>
            <p:ph type="ftr" sz="quarter" idx="11"/>
          </p:nvPr>
        </p:nvSpPr>
        <p:spPr/>
        <p:txBody>
          <a:bodyPr/>
          <a:lstStyle/>
          <a:p>
            <a:r>
              <a:rPr lang="en-US"/>
              <a:t>Floor Verhoeven</a:t>
            </a:r>
            <a:endParaRPr lang="en-US" dirty="0"/>
          </a:p>
        </p:txBody>
      </p:sp>
      <p:sp>
        <p:nvSpPr>
          <p:cNvPr id="5" name="Tijdelijke aanduiding voor dianummer 4"/>
          <p:cNvSpPr>
            <a:spLocks noGrp="1"/>
          </p:cNvSpPr>
          <p:nvPr>
            <p:ph type="sldNum" sz="quarter" idx="12"/>
          </p:nvPr>
        </p:nvSpPr>
        <p:spPr/>
        <p:txBody>
          <a:bodyPr/>
          <a:lstStyle/>
          <a:p>
            <a:r>
              <a:rPr lang="en-US"/>
              <a:t># </a:t>
            </a:r>
            <a:fld id="{6D05909F-73A9-412E-9C0F-A163E6110097}" type="slidenum">
              <a:rPr lang="en-US" smtClean="0"/>
              <a:t>21</a:t>
            </a:fld>
            <a:endParaRPr lang="en-US" dirty="0"/>
          </a:p>
        </p:txBody>
      </p:sp>
      <p:sp>
        <p:nvSpPr>
          <p:cNvPr id="6" name="Tijdelijke aanduiding voor tekst 5"/>
          <p:cNvSpPr>
            <a:spLocks noGrp="1"/>
          </p:cNvSpPr>
          <p:nvPr>
            <p:ph type="body" sz="quarter" idx="13"/>
          </p:nvPr>
        </p:nvSpPr>
        <p:spPr>
          <a:xfrm>
            <a:off x="304800" y="971550"/>
            <a:ext cx="4267200" cy="3352800"/>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u="sng" dirty="0"/>
              <a:t>Advantages</a:t>
            </a:r>
          </a:p>
          <a:p>
            <a:pPr marL="0" marR="0" lvl="0" indent="0" defTabSz="914400" eaLnBrk="1" fontAlgn="auto" latinLnBrk="0" hangingPunct="1">
              <a:lnSpc>
                <a:spcPct val="100000"/>
              </a:lnSpc>
              <a:spcBef>
                <a:spcPts val="0"/>
              </a:spcBef>
              <a:spcAft>
                <a:spcPts val="0"/>
              </a:spcAft>
              <a:buClrTx/>
              <a:buSzTx/>
              <a:buFontTx/>
              <a:buNone/>
              <a:tabLst/>
              <a:defRPr/>
            </a:pPr>
            <a:endParaRPr lang="en-US" sz="1000" u="sng" dirty="0"/>
          </a:p>
          <a:p>
            <a:pPr>
              <a:spcBef>
                <a:spcPts val="0"/>
              </a:spcBef>
              <a:buClr>
                <a:srgbClr val="99CC33"/>
              </a:buClr>
              <a:buSzPct val="80000"/>
              <a:buFont typeface="Helvetica" charset="0"/>
              <a:buChar char="●"/>
            </a:pPr>
            <a:r>
              <a:rPr lang="en-US" dirty="0"/>
              <a:t>Out-of-plane editing</a:t>
            </a:r>
          </a:p>
          <a:p>
            <a:pPr>
              <a:spcBef>
                <a:spcPts val="0"/>
              </a:spcBef>
              <a:buClr>
                <a:srgbClr val="99CC33"/>
              </a:buClr>
              <a:buSzPct val="80000"/>
              <a:buFont typeface="Helvetica" charset="0"/>
              <a:buChar char="●"/>
            </a:pPr>
            <a:r>
              <a:rPr lang="en-US" dirty="0"/>
              <a:t>Tactile 3D feedback</a:t>
            </a:r>
          </a:p>
          <a:p>
            <a:pPr>
              <a:spcBef>
                <a:spcPts val="0"/>
              </a:spcBef>
              <a:buClr>
                <a:srgbClr val="99CC33"/>
              </a:buClr>
              <a:buSzPct val="80000"/>
              <a:buFont typeface="Helvetica" charset="0"/>
              <a:buChar char="●"/>
            </a:pPr>
            <a:r>
              <a:rPr lang="en-US" dirty="0"/>
              <a:t>Sense of scale</a:t>
            </a:r>
          </a:p>
        </p:txBody>
      </p:sp>
      <p:sp>
        <p:nvSpPr>
          <p:cNvPr id="7" name="Tijdelijke aanduiding voor tekst 6"/>
          <p:cNvSpPr>
            <a:spLocks noGrp="1"/>
          </p:cNvSpPr>
          <p:nvPr>
            <p:ph type="body" sz="quarter" idx="14"/>
          </p:nvPr>
        </p:nvSpPr>
        <p:spPr>
          <a:xfrm>
            <a:off x="4648200" y="968303"/>
            <a:ext cx="4267200" cy="3352800"/>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u="sng" dirty="0"/>
              <a:t>Disadvantages</a:t>
            </a:r>
          </a:p>
          <a:p>
            <a:pPr marL="0" marR="0" lvl="0" indent="0" defTabSz="914400" eaLnBrk="1" fontAlgn="auto" latinLnBrk="0" hangingPunct="1">
              <a:lnSpc>
                <a:spcPct val="100000"/>
              </a:lnSpc>
              <a:spcBef>
                <a:spcPts val="0"/>
              </a:spcBef>
              <a:spcAft>
                <a:spcPts val="0"/>
              </a:spcAft>
              <a:buClrTx/>
              <a:buSzTx/>
              <a:buFontTx/>
              <a:buNone/>
              <a:tabLst/>
              <a:defRPr/>
            </a:pPr>
            <a:endParaRPr lang="en-US" sz="1000" u="sng" dirty="0"/>
          </a:p>
          <a:p>
            <a:pPr>
              <a:spcBef>
                <a:spcPts val="0"/>
              </a:spcBef>
              <a:buClr>
                <a:srgbClr val="99CC33"/>
              </a:buClr>
              <a:buSzPct val="80000"/>
              <a:buFont typeface="Helvetica" charset="0"/>
              <a:buChar char="●"/>
            </a:pPr>
            <a:r>
              <a:rPr lang="en-US" dirty="0"/>
              <a:t>Less precise</a:t>
            </a:r>
          </a:p>
          <a:p>
            <a:pPr>
              <a:spcBef>
                <a:spcPts val="0"/>
              </a:spcBef>
              <a:buClr>
                <a:srgbClr val="99CC33"/>
              </a:buClr>
              <a:buSzPct val="80000"/>
              <a:buFont typeface="Helvetica" charset="0"/>
              <a:buChar char="●"/>
            </a:pPr>
            <a:r>
              <a:rPr lang="en-US" dirty="0"/>
              <a:t>Quicker fatigue</a:t>
            </a:r>
          </a:p>
          <a:p>
            <a:pPr>
              <a:spcBef>
                <a:spcPts val="0"/>
              </a:spcBef>
              <a:buClr>
                <a:srgbClr val="99CC33"/>
              </a:buClr>
              <a:buSzPct val="80000"/>
              <a:buFont typeface="Helvetica" charset="0"/>
              <a:buChar char="●"/>
            </a:pPr>
            <a:r>
              <a:rPr lang="en-US" dirty="0"/>
              <a:t>Requires more space</a:t>
            </a:r>
          </a:p>
        </p:txBody>
      </p:sp>
    </p:spTree>
    <p:extLst>
      <p:ext uri="{BB962C8B-B14F-4D97-AF65-F5344CB8AC3E}">
        <p14:creationId xmlns:p14="http://schemas.microsoft.com/office/powerpoint/2010/main" val="603214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a:t>
            </a:r>
          </a:p>
        </p:txBody>
      </p:sp>
      <p:sp>
        <p:nvSpPr>
          <p:cNvPr id="3" name="Content Placeholder 2"/>
          <p:cNvSpPr>
            <a:spLocks noGrp="1"/>
          </p:cNvSpPr>
          <p:nvPr>
            <p:ph idx="1"/>
          </p:nvPr>
        </p:nvSpPr>
        <p:spPr/>
        <p:txBody>
          <a:bodyPr>
            <a:normAutofit/>
          </a:bodyPr>
          <a:lstStyle/>
          <a:p>
            <a:r>
              <a:rPr lang="en-US" dirty="0"/>
              <a:t>Feedback on currently selected tool</a:t>
            </a:r>
          </a:p>
          <a:p>
            <a:r>
              <a:rPr lang="en-US" dirty="0"/>
              <a:t>Mesh navigation in small space</a:t>
            </a:r>
          </a:p>
          <a:p>
            <a:r>
              <a:rPr lang="en-US" dirty="0"/>
              <a:t>Sharp curve deformation</a:t>
            </a:r>
          </a:p>
          <a:p>
            <a:r>
              <a:rPr lang="en-US" dirty="0"/>
              <a:t>Undo button</a:t>
            </a:r>
          </a:p>
          <a:p>
            <a:r>
              <a:rPr lang="en-US" dirty="0"/>
              <a:t>More polished interface</a:t>
            </a:r>
          </a:p>
        </p:txBody>
      </p:sp>
      <p:sp>
        <p:nvSpPr>
          <p:cNvPr id="4" name="Date Placeholder 3"/>
          <p:cNvSpPr>
            <a:spLocks noGrp="1"/>
          </p:cNvSpPr>
          <p:nvPr>
            <p:ph type="dt" sz="half" idx="10"/>
          </p:nvPr>
        </p:nvSpPr>
        <p:spPr/>
        <p:txBody>
          <a:bodyPr/>
          <a:lstStyle/>
          <a:p>
            <a:r>
              <a:rPr lang="nl-NL"/>
              <a:t>April 26, 2018</a:t>
            </a:r>
            <a:endParaRPr lang="en-US"/>
          </a:p>
        </p:txBody>
      </p:sp>
      <p:sp>
        <p:nvSpPr>
          <p:cNvPr id="5" name="Footer Placeholder 4"/>
          <p:cNvSpPr>
            <a:spLocks noGrp="1"/>
          </p:cNvSpPr>
          <p:nvPr>
            <p:ph type="ftr" sz="quarter" idx="11"/>
          </p:nvPr>
        </p:nvSpPr>
        <p:spPr/>
        <p:txBody>
          <a:bodyPr/>
          <a:lstStyle/>
          <a:p>
            <a:r>
              <a:rPr lang="en-US"/>
              <a:t>Floor Verhoeven</a:t>
            </a:r>
            <a:endParaRPr lang="en-US" dirty="0"/>
          </a:p>
        </p:txBody>
      </p:sp>
      <p:sp>
        <p:nvSpPr>
          <p:cNvPr id="6" name="Slide Number Placeholder 5"/>
          <p:cNvSpPr>
            <a:spLocks noGrp="1"/>
          </p:cNvSpPr>
          <p:nvPr>
            <p:ph type="sldNum" sz="quarter" idx="12"/>
          </p:nvPr>
        </p:nvSpPr>
        <p:spPr/>
        <p:txBody>
          <a:bodyPr/>
          <a:lstStyle/>
          <a:p>
            <a:r>
              <a:rPr lang="en-US"/>
              <a:t># </a:t>
            </a:r>
            <a:fld id="{6D05909F-73A9-412E-9C0F-A163E6110097}" type="slidenum">
              <a:rPr lang="en-US" smtClean="0"/>
              <a:t>22</a:t>
            </a:fld>
            <a:endParaRPr lang="en-US" dirty="0"/>
          </a:p>
        </p:txBody>
      </p:sp>
    </p:spTree>
    <p:extLst>
      <p:ext uri="{BB962C8B-B14F-4D97-AF65-F5344CB8AC3E}">
        <p14:creationId xmlns:p14="http://schemas.microsoft.com/office/powerpoint/2010/main" val="8963538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pic>
        <p:nvPicPr>
          <p:cNvPr id="7" name="Tijdelijke aanduiding voor inhoud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9244" y="895350"/>
            <a:ext cx="5248656" cy="2401621"/>
          </a:xfrm>
        </p:spPr>
      </p:pic>
      <p:sp>
        <p:nvSpPr>
          <p:cNvPr id="4" name="Date Placeholder 3"/>
          <p:cNvSpPr>
            <a:spLocks noGrp="1"/>
          </p:cNvSpPr>
          <p:nvPr>
            <p:ph type="dt" sz="half" idx="10"/>
          </p:nvPr>
        </p:nvSpPr>
        <p:spPr/>
        <p:txBody>
          <a:bodyPr/>
          <a:lstStyle/>
          <a:p>
            <a:r>
              <a:rPr lang="nl-NL"/>
              <a:t>April 26, 2018</a:t>
            </a:r>
            <a:endParaRPr lang="en-US"/>
          </a:p>
        </p:txBody>
      </p:sp>
      <p:sp>
        <p:nvSpPr>
          <p:cNvPr id="5" name="Footer Placeholder 4"/>
          <p:cNvSpPr>
            <a:spLocks noGrp="1"/>
          </p:cNvSpPr>
          <p:nvPr>
            <p:ph type="ftr" sz="quarter" idx="11"/>
          </p:nvPr>
        </p:nvSpPr>
        <p:spPr/>
        <p:txBody>
          <a:bodyPr/>
          <a:lstStyle/>
          <a:p>
            <a:r>
              <a:rPr lang="en-US"/>
              <a:t>Floor Verhoeven</a:t>
            </a:r>
            <a:endParaRPr lang="en-US" dirty="0"/>
          </a:p>
        </p:txBody>
      </p:sp>
      <p:sp>
        <p:nvSpPr>
          <p:cNvPr id="6" name="Slide Number Placeholder 5"/>
          <p:cNvSpPr>
            <a:spLocks noGrp="1"/>
          </p:cNvSpPr>
          <p:nvPr>
            <p:ph type="sldNum" sz="quarter" idx="12"/>
          </p:nvPr>
        </p:nvSpPr>
        <p:spPr/>
        <p:txBody>
          <a:bodyPr/>
          <a:lstStyle/>
          <a:p>
            <a:r>
              <a:rPr lang="en-US"/>
              <a:t># </a:t>
            </a:r>
            <a:fld id="{6D05909F-73A9-412E-9C0F-A163E6110097}" type="slidenum">
              <a:rPr lang="en-US" smtClean="0"/>
              <a:t>23</a:t>
            </a:fld>
            <a:endParaRPr lang="en-US" dirty="0"/>
          </a:p>
        </p:txBody>
      </p:sp>
      <p:graphicFrame>
        <p:nvGraphicFramePr>
          <p:cNvPr id="8" name="Tabel 7"/>
          <p:cNvGraphicFramePr>
            <a:graphicFrameLocks noGrp="1"/>
          </p:cNvGraphicFramePr>
          <p:nvPr>
            <p:extLst>
              <p:ext uri="{D42A27DB-BD31-4B8C-83A1-F6EECF244321}">
                <p14:modId xmlns:p14="http://schemas.microsoft.com/office/powerpoint/2010/main" val="1240969131"/>
              </p:ext>
            </p:extLst>
          </p:nvPr>
        </p:nvGraphicFramePr>
        <p:xfrm>
          <a:off x="1799244" y="3296971"/>
          <a:ext cx="5257800" cy="1225500"/>
        </p:xfrm>
        <a:graphic>
          <a:graphicData uri="http://schemas.openxmlformats.org/drawingml/2006/table">
            <a:tbl>
              <a:tblPr firstRow="1" bandRow="1">
                <a:tableStyleId>{5C22544A-7EE6-4342-B048-85BDC9FD1C3A}</a:tableStyleId>
              </a:tblPr>
              <a:tblGrid>
                <a:gridCol w="1516461">
                  <a:extLst>
                    <a:ext uri="{9D8B030D-6E8A-4147-A177-3AD203B41FA5}">
                      <a16:colId xmlns:a16="http://schemas.microsoft.com/office/drawing/2014/main" val="20000"/>
                    </a:ext>
                  </a:extLst>
                </a:gridCol>
                <a:gridCol w="1521994">
                  <a:extLst>
                    <a:ext uri="{9D8B030D-6E8A-4147-A177-3AD203B41FA5}">
                      <a16:colId xmlns:a16="http://schemas.microsoft.com/office/drawing/2014/main" val="20001"/>
                    </a:ext>
                  </a:extLst>
                </a:gridCol>
                <a:gridCol w="2219345">
                  <a:extLst>
                    <a:ext uri="{9D8B030D-6E8A-4147-A177-3AD203B41FA5}">
                      <a16:colId xmlns:a16="http://schemas.microsoft.com/office/drawing/2014/main" val="20002"/>
                    </a:ext>
                  </a:extLst>
                </a:gridCol>
              </a:tblGrid>
              <a:tr h="306375">
                <a:tc>
                  <a:txBody>
                    <a:bodyPr/>
                    <a:lstStyle/>
                    <a:p>
                      <a:r>
                        <a:rPr lang="en-US" sz="1400" dirty="0"/>
                        <a:t>Action button</a:t>
                      </a:r>
                    </a:p>
                  </a:txBody>
                  <a:tcPr/>
                </a:tc>
                <a:tc>
                  <a:txBody>
                    <a:bodyPr/>
                    <a:lstStyle/>
                    <a:p>
                      <a:r>
                        <a:rPr lang="en-US" sz="1400" dirty="0"/>
                        <a:t>Toggle</a:t>
                      </a:r>
                      <a:r>
                        <a:rPr lang="en-US" sz="1400" baseline="0" dirty="0"/>
                        <a:t> button</a:t>
                      </a:r>
                      <a:endParaRPr lang="en-US" sz="1400" dirty="0"/>
                    </a:p>
                  </a:txBody>
                  <a:tcPr/>
                </a:tc>
                <a:tc>
                  <a:txBody>
                    <a:bodyPr/>
                    <a:lstStyle/>
                    <a:p>
                      <a:r>
                        <a:rPr lang="en-US" sz="1400" dirty="0"/>
                        <a:t>Actions</a:t>
                      </a:r>
                    </a:p>
                  </a:txBody>
                  <a:tcPr/>
                </a:tc>
                <a:extLst>
                  <a:ext uri="{0D108BD9-81ED-4DB2-BD59-A6C34878D82A}">
                    <a16:rowId xmlns:a16="http://schemas.microsoft.com/office/drawing/2014/main" val="10000"/>
                  </a:ext>
                </a:extLst>
              </a:tr>
              <a:tr h="306375">
                <a:tc>
                  <a:txBody>
                    <a:bodyPr/>
                    <a:lstStyle/>
                    <a:p>
                      <a:r>
                        <a:rPr lang="en-US" sz="1400" dirty="0"/>
                        <a:t>Grip + Trigger</a:t>
                      </a:r>
                    </a:p>
                  </a:txBody>
                  <a:tcPr/>
                </a:tc>
                <a:tc>
                  <a:txBody>
                    <a:bodyPr/>
                    <a:lstStyle/>
                    <a:p>
                      <a:r>
                        <a:rPr lang="en-US" sz="1400" dirty="0"/>
                        <a:t>B button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Draw &amp; pull</a:t>
                      </a:r>
                    </a:p>
                  </a:txBody>
                  <a:tcPr/>
                </a:tc>
                <a:extLst>
                  <a:ext uri="{0D108BD9-81ED-4DB2-BD59-A6C34878D82A}">
                    <a16:rowId xmlns:a16="http://schemas.microsoft.com/office/drawing/2014/main" val="10001"/>
                  </a:ext>
                </a:extLst>
              </a:tr>
              <a:tr h="306375">
                <a:tc>
                  <a:txBody>
                    <a:bodyPr/>
                    <a:lstStyle/>
                    <a:p>
                      <a:r>
                        <a:rPr lang="en-US" sz="1400" dirty="0"/>
                        <a:t>Grip</a:t>
                      </a:r>
                    </a:p>
                  </a:txBody>
                  <a:tcPr/>
                </a:tc>
                <a:tc>
                  <a:txBody>
                    <a:bodyPr/>
                    <a:lstStyle/>
                    <a:p>
                      <a:r>
                        <a:rPr lang="en-US" sz="1400" dirty="0"/>
                        <a:t>A button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Cut &amp; extrude</a:t>
                      </a:r>
                    </a:p>
                  </a:txBody>
                  <a:tcPr/>
                </a:tc>
                <a:extLst>
                  <a:ext uri="{0D108BD9-81ED-4DB2-BD59-A6C34878D82A}">
                    <a16:rowId xmlns:a16="http://schemas.microsoft.com/office/drawing/2014/main" val="10002"/>
                  </a:ext>
                </a:extLst>
              </a:tr>
              <a:tr h="306375">
                <a:tc>
                  <a:txBody>
                    <a:bodyPr/>
                    <a:lstStyle/>
                    <a:p>
                      <a:r>
                        <a:rPr lang="en-US" sz="1400" dirty="0"/>
                        <a:t>Trigger</a:t>
                      </a:r>
                    </a:p>
                  </a:txBody>
                  <a:tcPr/>
                </a:tc>
                <a:tc>
                  <a:txBody>
                    <a:bodyPr/>
                    <a:lstStyle/>
                    <a:p>
                      <a:r>
                        <a:rPr lang="en-US" sz="1400" dirty="0" err="1"/>
                        <a:t>Thumbstick</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Add &amp; remove curves</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1820779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dirty="0"/>
              <a:t>Thank You</a:t>
            </a:r>
          </a:p>
        </p:txBody>
      </p:sp>
      <p:sp>
        <p:nvSpPr>
          <p:cNvPr id="2" name="Date Placeholder 1"/>
          <p:cNvSpPr>
            <a:spLocks noGrp="1"/>
          </p:cNvSpPr>
          <p:nvPr>
            <p:ph type="dt" sz="half" idx="10"/>
          </p:nvPr>
        </p:nvSpPr>
        <p:spPr/>
        <p:txBody>
          <a:bodyPr/>
          <a:lstStyle/>
          <a:p>
            <a:r>
              <a:rPr lang="nl-NL"/>
              <a:t>April 26, 2018</a:t>
            </a:r>
            <a:endParaRPr lang="en-US"/>
          </a:p>
        </p:txBody>
      </p:sp>
    </p:spTree>
    <p:extLst>
      <p:ext uri="{BB962C8B-B14F-4D97-AF65-F5344CB8AC3E}">
        <p14:creationId xmlns:p14="http://schemas.microsoft.com/office/powerpoint/2010/main" val="3477447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Related Work</a:t>
            </a:r>
          </a:p>
        </p:txBody>
      </p:sp>
      <p:sp>
        <p:nvSpPr>
          <p:cNvPr id="8" name="Text Placeholder 7"/>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50266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a:t>FiberMesh</a:t>
            </a:r>
            <a:br>
              <a:rPr lang="en-US" dirty="0"/>
            </a:br>
            <a:r>
              <a:rPr lang="en-US" sz="1050" dirty="0" err="1">
                <a:solidFill>
                  <a:schemeClr val="bg1">
                    <a:lumMod val="65000"/>
                  </a:schemeClr>
                </a:solidFill>
              </a:rPr>
              <a:t>Nealen</a:t>
            </a:r>
            <a:r>
              <a:rPr lang="en-US" sz="1050" dirty="0">
                <a:solidFill>
                  <a:schemeClr val="bg1">
                    <a:lumMod val="65000"/>
                  </a:schemeClr>
                </a:solidFill>
              </a:rPr>
              <a:t> A., Igarashi T., </a:t>
            </a:r>
            <a:r>
              <a:rPr lang="en-US" sz="1050" dirty="0" err="1">
                <a:solidFill>
                  <a:schemeClr val="bg1">
                    <a:lumMod val="65000"/>
                  </a:schemeClr>
                </a:solidFill>
              </a:rPr>
              <a:t>Sorkine</a:t>
            </a:r>
            <a:r>
              <a:rPr lang="en-US" sz="1050" dirty="0">
                <a:solidFill>
                  <a:schemeClr val="bg1">
                    <a:lumMod val="65000"/>
                  </a:schemeClr>
                </a:solidFill>
              </a:rPr>
              <a:t> O., and Alexa M., 2007</a:t>
            </a:r>
            <a:endParaRPr lang="en-US" dirty="0">
              <a:solidFill>
                <a:schemeClr val="bg1">
                  <a:lumMod val="65000"/>
                </a:schemeClr>
              </a:solidFill>
            </a:endParaRPr>
          </a:p>
        </p:txBody>
      </p:sp>
      <p:sp>
        <p:nvSpPr>
          <p:cNvPr id="8" name="Content Placeholder 7"/>
          <p:cNvSpPr>
            <a:spLocks noGrp="1"/>
          </p:cNvSpPr>
          <p:nvPr>
            <p:ph idx="1"/>
          </p:nvPr>
        </p:nvSpPr>
        <p:spPr>
          <a:xfrm>
            <a:off x="381000" y="1028700"/>
            <a:ext cx="5362464" cy="3429001"/>
          </a:xfrm>
        </p:spPr>
        <p:txBody>
          <a:bodyPr>
            <a:normAutofit fontScale="92500" lnSpcReduction="10000"/>
          </a:bodyPr>
          <a:lstStyle/>
          <a:p>
            <a:r>
              <a:rPr lang="en-US" dirty="0"/>
              <a:t>Sketch-based 3D modeling</a:t>
            </a:r>
          </a:p>
          <a:p>
            <a:r>
              <a:rPr lang="en-US" dirty="0"/>
              <a:t>Functional optimization</a:t>
            </a:r>
          </a:p>
          <a:p>
            <a:r>
              <a:rPr lang="en-US" dirty="0"/>
              <a:t>Drawn curves serve as handles and functional constraints</a:t>
            </a:r>
          </a:p>
          <a:p>
            <a:r>
              <a:rPr lang="en-US" dirty="0"/>
              <a:t>Curve deformation &amp; surface optimization</a:t>
            </a:r>
          </a:p>
          <a:p>
            <a:endParaRPr lang="en-US" dirty="0"/>
          </a:p>
        </p:txBody>
      </p:sp>
      <p:sp>
        <p:nvSpPr>
          <p:cNvPr id="4" name="Date Placeholder 3"/>
          <p:cNvSpPr>
            <a:spLocks noGrp="1"/>
          </p:cNvSpPr>
          <p:nvPr>
            <p:ph type="dt" sz="half" idx="10"/>
          </p:nvPr>
        </p:nvSpPr>
        <p:spPr/>
        <p:txBody>
          <a:bodyPr/>
          <a:lstStyle/>
          <a:p>
            <a:r>
              <a:rPr lang="nl-NL"/>
              <a:t>April 26, 2018</a:t>
            </a:r>
            <a:endParaRPr lang="en-US" dirty="0"/>
          </a:p>
        </p:txBody>
      </p:sp>
      <p:sp>
        <p:nvSpPr>
          <p:cNvPr id="5" name="Footer Placeholder 4"/>
          <p:cNvSpPr>
            <a:spLocks noGrp="1"/>
          </p:cNvSpPr>
          <p:nvPr>
            <p:ph type="ftr" sz="quarter" idx="11"/>
          </p:nvPr>
        </p:nvSpPr>
        <p:spPr/>
        <p:txBody>
          <a:bodyPr/>
          <a:lstStyle/>
          <a:p>
            <a:r>
              <a:rPr lang="en-US"/>
              <a:t>Floor Verhoeven</a:t>
            </a:r>
            <a:endParaRPr lang="en-US" dirty="0"/>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657629" y="1028700"/>
            <a:ext cx="3486371" cy="17297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r>
              <a:rPr lang="en-US"/>
              <a:t># </a:t>
            </a:r>
            <a:fld id="{6D05909F-73A9-412E-9C0F-A163E6110097}" type="slidenum">
              <a:rPr lang="en-US" smtClean="0"/>
              <a:t>4</a:t>
            </a:fld>
            <a:endParaRPr lang="en-US" dirty="0"/>
          </a:p>
        </p:txBody>
      </p:sp>
      <p:pic>
        <p:nvPicPr>
          <p:cNvPr id="3" name="Afbeelding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3464" y="2727234"/>
            <a:ext cx="3314700" cy="1752600"/>
          </a:xfrm>
          <a:prstGeom prst="rect">
            <a:avLst/>
          </a:prstGeom>
        </p:spPr>
      </p:pic>
    </p:spTree>
    <p:extLst>
      <p:ext uri="{BB962C8B-B14F-4D97-AF65-F5344CB8AC3E}">
        <p14:creationId xmlns:p14="http://schemas.microsoft.com/office/powerpoint/2010/main" val="3280190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fibermesh_cut_sped_up.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r="7779"/>
          <a:stretch>
            <a:fillRect/>
          </a:stretch>
        </p:blipFill>
        <p:spPr>
          <a:xfrm>
            <a:off x="2619375" y="1028700"/>
            <a:ext cx="3600000" cy="3429000"/>
          </a:xfrm>
          <a:prstGeom prst="rect">
            <a:avLst/>
          </a:prstGeom>
          <a:noFill/>
          <a:ln w="38100">
            <a:noFill/>
          </a:ln>
        </p:spPr>
      </p:pic>
      <p:sp>
        <p:nvSpPr>
          <p:cNvPr id="7" name="Title 6"/>
          <p:cNvSpPr>
            <a:spLocks noGrp="1"/>
          </p:cNvSpPr>
          <p:nvPr>
            <p:ph type="title"/>
          </p:nvPr>
        </p:nvSpPr>
        <p:spPr/>
        <p:txBody>
          <a:bodyPr/>
          <a:lstStyle/>
          <a:p>
            <a:r>
              <a:rPr lang="en-US" dirty="0" err="1"/>
              <a:t>FiberMesh</a:t>
            </a:r>
            <a:br>
              <a:rPr lang="en-US" dirty="0"/>
            </a:br>
            <a:r>
              <a:rPr lang="en-US" sz="1050" dirty="0" err="1">
                <a:solidFill>
                  <a:schemeClr val="bg1">
                    <a:lumMod val="65000"/>
                  </a:schemeClr>
                </a:solidFill>
              </a:rPr>
              <a:t>Nealen</a:t>
            </a:r>
            <a:r>
              <a:rPr lang="en-US" sz="1050" dirty="0">
                <a:solidFill>
                  <a:schemeClr val="bg1">
                    <a:lumMod val="65000"/>
                  </a:schemeClr>
                </a:solidFill>
              </a:rPr>
              <a:t> A., Igarashi T., </a:t>
            </a:r>
            <a:r>
              <a:rPr lang="en-US" sz="1050" dirty="0" err="1">
                <a:solidFill>
                  <a:schemeClr val="bg1">
                    <a:lumMod val="65000"/>
                  </a:schemeClr>
                </a:solidFill>
              </a:rPr>
              <a:t>Sorkine</a:t>
            </a:r>
            <a:r>
              <a:rPr lang="en-US" sz="1050" dirty="0">
                <a:solidFill>
                  <a:schemeClr val="bg1">
                    <a:lumMod val="65000"/>
                  </a:schemeClr>
                </a:solidFill>
              </a:rPr>
              <a:t> O., and Alexa M., 2007</a:t>
            </a:r>
            <a:endParaRPr lang="en-US" dirty="0">
              <a:solidFill>
                <a:schemeClr val="bg1">
                  <a:lumMod val="65000"/>
                </a:schemeClr>
              </a:solidFill>
            </a:endParaRPr>
          </a:p>
        </p:txBody>
      </p:sp>
      <p:sp>
        <p:nvSpPr>
          <p:cNvPr id="4" name="Date Placeholder 3"/>
          <p:cNvSpPr>
            <a:spLocks noGrp="1"/>
          </p:cNvSpPr>
          <p:nvPr>
            <p:ph type="dt" sz="half" idx="10"/>
          </p:nvPr>
        </p:nvSpPr>
        <p:spPr/>
        <p:txBody>
          <a:bodyPr/>
          <a:lstStyle/>
          <a:p>
            <a:r>
              <a:rPr lang="nl-NL"/>
              <a:t>April 26, 2018</a:t>
            </a:r>
            <a:endParaRPr lang="en-US" dirty="0"/>
          </a:p>
        </p:txBody>
      </p:sp>
      <p:sp>
        <p:nvSpPr>
          <p:cNvPr id="5" name="Footer Placeholder 4"/>
          <p:cNvSpPr>
            <a:spLocks noGrp="1"/>
          </p:cNvSpPr>
          <p:nvPr>
            <p:ph type="ftr" sz="quarter" idx="11"/>
          </p:nvPr>
        </p:nvSpPr>
        <p:spPr/>
        <p:txBody>
          <a:bodyPr/>
          <a:lstStyle/>
          <a:p>
            <a:r>
              <a:rPr lang="en-US"/>
              <a:t>Floor Verhoeven</a:t>
            </a:r>
            <a:endParaRPr lang="en-US" dirty="0"/>
          </a:p>
        </p:txBody>
      </p:sp>
      <p:sp>
        <p:nvSpPr>
          <p:cNvPr id="2" name="Slide Number Placeholder 1"/>
          <p:cNvSpPr>
            <a:spLocks noGrp="1"/>
          </p:cNvSpPr>
          <p:nvPr>
            <p:ph type="sldNum" sz="quarter" idx="12"/>
          </p:nvPr>
        </p:nvSpPr>
        <p:spPr/>
        <p:txBody>
          <a:bodyPr/>
          <a:lstStyle/>
          <a:p>
            <a:r>
              <a:rPr lang="en-US"/>
              <a:t># </a:t>
            </a:r>
            <a:fld id="{6D05909F-73A9-412E-9C0F-A163E6110097}" type="slidenum">
              <a:rPr lang="en-US" smtClean="0"/>
              <a:t>5</a:t>
            </a:fld>
            <a:endParaRPr lang="en-US" dirty="0"/>
          </a:p>
        </p:txBody>
      </p:sp>
      <p:sp>
        <p:nvSpPr>
          <p:cNvPr id="11" name="Rechthoek 10"/>
          <p:cNvSpPr/>
          <p:nvPr/>
        </p:nvSpPr>
        <p:spPr>
          <a:xfrm>
            <a:off x="6523038" y="1028700"/>
            <a:ext cx="258762" cy="34290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52941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63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Google Tilt Brush</a:t>
            </a:r>
          </a:p>
        </p:txBody>
      </p:sp>
      <p:sp>
        <p:nvSpPr>
          <p:cNvPr id="8" name="Content Placeholder 7"/>
          <p:cNvSpPr>
            <a:spLocks noGrp="1"/>
          </p:cNvSpPr>
          <p:nvPr>
            <p:ph idx="1"/>
          </p:nvPr>
        </p:nvSpPr>
        <p:spPr>
          <a:xfrm>
            <a:off x="381000" y="1028700"/>
            <a:ext cx="5696712" cy="3429001"/>
          </a:xfrm>
        </p:spPr>
        <p:txBody>
          <a:bodyPr/>
          <a:lstStyle/>
          <a:p>
            <a:r>
              <a:rPr lang="en-US" dirty="0"/>
              <a:t>3D art in virtual reality</a:t>
            </a:r>
          </a:p>
          <a:p>
            <a:r>
              <a:rPr lang="en-US" dirty="0"/>
              <a:t>No exporting to 3D model formats</a:t>
            </a:r>
          </a:p>
          <a:p>
            <a:endParaRPr lang="en-US" dirty="0"/>
          </a:p>
        </p:txBody>
      </p:sp>
      <p:sp>
        <p:nvSpPr>
          <p:cNvPr id="4" name="Date Placeholder 3"/>
          <p:cNvSpPr>
            <a:spLocks noGrp="1"/>
          </p:cNvSpPr>
          <p:nvPr>
            <p:ph type="dt" sz="half" idx="10"/>
          </p:nvPr>
        </p:nvSpPr>
        <p:spPr/>
        <p:txBody>
          <a:bodyPr/>
          <a:lstStyle/>
          <a:p>
            <a:r>
              <a:rPr lang="nl-NL"/>
              <a:t>April 26, 2018</a:t>
            </a:r>
            <a:endParaRPr lang="en-US" dirty="0"/>
          </a:p>
        </p:txBody>
      </p:sp>
      <p:sp>
        <p:nvSpPr>
          <p:cNvPr id="5" name="Footer Placeholder 4"/>
          <p:cNvSpPr>
            <a:spLocks noGrp="1"/>
          </p:cNvSpPr>
          <p:nvPr>
            <p:ph type="ftr" sz="quarter" idx="11"/>
          </p:nvPr>
        </p:nvSpPr>
        <p:spPr/>
        <p:txBody>
          <a:bodyPr/>
          <a:lstStyle/>
          <a:p>
            <a:r>
              <a:rPr lang="en-US"/>
              <a:t>Floor Verhoeven</a:t>
            </a:r>
            <a:endParaRPr lang="en-US" dirty="0"/>
          </a:p>
        </p:txBody>
      </p:sp>
      <p:pic>
        <p:nvPicPr>
          <p:cNvPr id="9"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387587" y="2838833"/>
            <a:ext cx="3576448" cy="160591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r>
              <a:rPr lang="en-US"/>
              <a:t># </a:t>
            </a:r>
            <a:fld id="{6D05909F-73A9-412E-9C0F-A163E6110097}" type="slidenum">
              <a:rPr lang="en-US" smtClean="0"/>
              <a:t>6</a:t>
            </a:fld>
            <a:endParaRPr lang="en-US" dirty="0"/>
          </a:p>
        </p:txBody>
      </p:sp>
      <p:pic>
        <p:nvPicPr>
          <p:cNvPr id="11" name="Afbeelding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8400" y="1011478"/>
            <a:ext cx="2715635" cy="1629381"/>
          </a:xfrm>
          <a:prstGeom prst="rect">
            <a:avLst/>
          </a:prstGeom>
        </p:spPr>
      </p:pic>
    </p:spTree>
    <p:extLst>
      <p:ext uri="{BB962C8B-B14F-4D97-AF65-F5344CB8AC3E}">
        <p14:creationId xmlns:p14="http://schemas.microsoft.com/office/powerpoint/2010/main" val="1314796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Oculus Medium</a:t>
            </a:r>
          </a:p>
        </p:txBody>
      </p:sp>
      <p:sp>
        <p:nvSpPr>
          <p:cNvPr id="8" name="Content Placeholder 7"/>
          <p:cNvSpPr>
            <a:spLocks noGrp="1"/>
          </p:cNvSpPr>
          <p:nvPr>
            <p:ph idx="1"/>
          </p:nvPr>
        </p:nvSpPr>
        <p:spPr>
          <a:xfrm>
            <a:off x="381000" y="1028700"/>
            <a:ext cx="6172200" cy="3429001"/>
          </a:xfrm>
        </p:spPr>
        <p:txBody>
          <a:bodyPr/>
          <a:lstStyle/>
          <a:p>
            <a:r>
              <a:rPr lang="en-US" dirty="0"/>
              <a:t>Intuitive clay-like modeling</a:t>
            </a:r>
          </a:p>
          <a:p>
            <a:r>
              <a:rPr lang="en-US" dirty="0"/>
              <a:t>Exporting models in .</a:t>
            </a:r>
            <a:r>
              <a:rPr lang="en-US" dirty="0" err="1"/>
              <a:t>obj</a:t>
            </a:r>
            <a:r>
              <a:rPr lang="en-US" dirty="0"/>
              <a:t> format</a:t>
            </a:r>
          </a:p>
          <a:p>
            <a:endParaRPr lang="en-US" dirty="0"/>
          </a:p>
        </p:txBody>
      </p:sp>
      <p:sp>
        <p:nvSpPr>
          <p:cNvPr id="4" name="Date Placeholder 3"/>
          <p:cNvSpPr>
            <a:spLocks noGrp="1"/>
          </p:cNvSpPr>
          <p:nvPr>
            <p:ph type="dt" sz="half" idx="10"/>
          </p:nvPr>
        </p:nvSpPr>
        <p:spPr/>
        <p:txBody>
          <a:bodyPr/>
          <a:lstStyle/>
          <a:p>
            <a:r>
              <a:rPr lang="nl-NL"/>
              <a:t>April 26, 2018</a:t>
            </a:r>
            <a:endParaRPr lang="en-US" dirty="0"/>
          </a:p>
        </p:txBody>
      </p:sp>
      <p:sp>
        <p:nvSpPr>
          <p:cNvPr id="5" name="Footer Placeholder 4"/>
          <p:cNvSpPr>
            <a:spLocks noGrp="1"/>
          </p:cNvSpPr>
          <p:nvPr>
            <p:ph type="ftr" sz="quarter" idx="11"/>
          </p:nvPr>
        </p:nvSpPr>
        <p:spPr/>
        <p:txBody>
          <a:bodyPr/>
          <a:lstStyle/>
          <a:p>
            <a:r>
              <a:rPr lang="en-US"/>
              <a:t>Floor Verhoeven</a:t>
            </a:r>
            <a:endParaRPr lang="en-US" dirty="0"/>
          </a:p>
        </p:txBody>
      </p:sp>
      <p:pic>
        <p:nvPicPr>
          <p:cNvPr id="9"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008712" y="2935410"/>
            <a:ext cx="3017522" cy="1522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r>
              <a:rPr lang="en-US"/>
              <a:t># </a:t>
            </a:r>
            <a:fld id="{6D05909F-73A9-412E-9C0F-A163E6110097}" type="slidenum">
              <a:rPr lang="en-US" smtClean="0"/>
              <a:t>7</a:t>
            </a:fld>
            <a:endParaRPr lang="en-US" dirty="0"/>
          </a:p>
        </p:txBody>
      </p:sp>
      <p:pic>
        <p:nvPicPr>
          <p:cNvPr id="11" name="Afbeelding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17103" y="895350"/>
            <a:ext cx="1972555" cy="1972555"/>
          </a:xfrm>
          <a:prstGeom prst="rect">
            <a:avLst/>
          </a:prstGeom>
        </p:spPr>
      </p:pic>
    </p:spTree>
    <p:extLst>
      <p:ext uri="{BB962C8B-B14F-4D97-AF65-F5344CB8AC3E}">
        <p14:creationId xmlns:p14="http://schemas.microsoft.com/office/powerpoint/2010/main" val="817441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Google Blocks</a:t>
            </a:r>
          </a:p>
        </p:txBody>
      </p:sp>
      <p:sp>
        <p:nvSpPr>
          <p:cNvPr id="8" name="Content Placeholder 7"/>
          <p:cNvSpPr>
            <a:spLocks noGrp="1"/>
          </p:cNvSpPr>
          <p:nvPr>
            <p:ph idx="1"/>
          </p:nvPr>
        </p:nvSpPr>
        <p:spPr>
          <a:xfrm>
            <a:off x="381000" y="1028700"/>
            <a:ext cx="6172200" cy="3429001"/>
          </a:xfrm>
        </p:spPr>
        <p:txBody>
          <a:bodyPr/>
          <a:lstStyle/>
          <a:p>
            <a:r>
              <a:rPr lang="en-US" dirty="0"/>
              <a:t>Provides predefined base shapes (spheres, cubes, cones)</a:t>
            </a:r>
          </a:p>
          <a:p>
            <a:r>
              <a:rPr lang="en-US" dirty="0"/>
              <a:t>Low-level editing</a:t>
            </a:r>
          </a:p>
          <a:p>
            <a:r>
              <a:rPr lang="en-US" dirty="0"/>
              <a:t>Low-poly meshes</a:t>
            </a:r>
          </a:p>
          <a:p>
            <a:r>
              <a:rPr lang="en-US" dirty="0"/>
              <a:t>Exporting models in .</a:t>
            </a:r>
            <a:r>
              <a:rPr lang="en-US" dirty="0" err="1"/>
              <a:t>obj</a:t>
            </a:r>
            <a:r>
              <a:rPr lang="en-US" dirty="0"/>
              <a:t> format</a:t>
            </a:r>
          </a:p>
          <a:p>
            <a:endParaRPr lang="en-US" dirty="0"/>
          </a:p>
        </p:txBody>
      </p:sp>
      <p:sp>
        <p:nvSpPr>
          <p:cNvPr id="4" name="Date Placeholder 3"/>
          <p:cNvSpPr>
            <a:spLocks noGrp="1"/>
          </p:cNvSpPr>
          <p:nvPr>
            <p:ph type="dt" sz="half" idx="10"/>
          </p:nvPr>
        </p:nvSpPr>
        <p:spPr/>
        <p:txBody>
          <a:bodyPr/>
          <a:lstStyle/>
          <a:p>
            <a:r>
              <a:rPr lang="nl-NL"/>
              <a:t>April 26, 2018</a:t>
            </a:r>
            <a:endParaRPr lang="en-US" dirty="0"/>
          </a:p>
        </p:txBody>
      </p:sp>
      <p:sp>
        <p:nvSpPr>
          <p:cNvPr id="5" name="Footer Placeholder 4"/>
          <p:cNvSpPr>
            <a:spLocks noGrp="1"/>
          </p:cNvSpPr>
          <p:nvPr>
            <p:ph type="ftr" sz="quarter" idx="11"/>
          </p:nvPr>
        </p:nvSpPr>
        <p:spPr/>
        <p:txBody>
          <a:bodyPr/>
          <a:lstStyle/>
          <a:p>
            <a:r>
              <a:rPr lang="en-US"/>
              <a:t>Floor Verhoeven</a:t>
            </a:r>
            <a:endParaRPr lang="en-US" dirty="0"/>
          </a:p>
        </p:txBody>
      </p:sp>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910238" y="2725527"/>
            <a:ext cx="3079420" cy="17321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r>
              <a:rPr lang="en-US"/>
              <a:t># </a:t>
            </a:r>
            <a:fld id="{6D05909F-73A9-412E-9C0F-A163E6110097}" type="slidenum">
              <a:rPr lang="en-US" smtClean="0"/>
              <a:t>8</a:t>
            </a:fld>
            <a:endParaRPr lang="en-US" dirty="0"/>
          </a:p>
        </p:txBody>
      </p:sp>
      <p:pic>
        <p:nvPicPr>
          <p:cNvPr id="11" name="Afbeelding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53201" y="1065901"/>
            <a:ext cx="2436458" cy="1370507"/>
          </a:xfrm>
          <a:prstGeom prst="rect">
            <a:avLst/>
          </a:prstGeom>
        </p:spPr>
      </p:pic>
    </p:spTree>
    <p:extLst>
      <p:ext uri="{BB962C8B-B14F-4D97-AF65-F5344CB8AC3E}">
        <p14:creationId xmlns:p14="http://schemas.microsoft.com/office/powerpoint/2010/main" val="14431000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normAutofit/>
          </a:bodyPr>
          <a:lstStyle/>
          <a:p>
            <a:r>
              <a:rPr lang="en-US" dirty="0"/>
              <a:t>Transfer pen-and-paper drawing skills</a:t>
            </a:r>
          </a:p>
          <a:p>
            <a:r>
              <a:rPr lang="en-US" dirty="0"/>
              <a:t>Intuitive editing</a:t>
            </a:r>
          </a:p>
          <a:p>
            <a:r>
              <a:rPr lang="en-US" dirty="0"/>
              <a:t>Utilizing 3D space</a:t>
            </a:r>
          </a:p>
          <a:p>
            <a:r>
              <a:rPr lang="en-US" dirty="0"/>
              <a:t>Real time to avoid motion sickness</a:t>
            </a:r>
          </a:p>
          <a:p>
            <a:endParaRPr lang="en-US" dirty="0"/>
          </a:p>
        </p:txBody>
      </p:sp>
      <p:sp>
        <p:nvSpPr>
          <p:cNvPr id="4" name="Date Placeholder 3"/>
          <p:cNvSpPr>
            <a:spLocks noGrp="1"/>
          </p:cNvSpPr>
          <p:nvPr>
            <p:ph type="dt" sz="half" idx="10"/>
          </p:nvPr>
        </p:nvSpPr>
        <p:spPr/>
        <p:txBody>
          <a:bodyPr/>
          <a:lstStyle/>
          <a:p>
            <a:r>
              <a:rPr lang="nl-NL"/>
              <a:t>April 26, 2018</a:t>
            </a:r>
            <a:endParaRPr lang="en-US"/>
          </a:p>
        </p:txBody>
      </p:sp>
      <p:sp>
        <p:nvSpPr>
          <p:cNvPr id="5" name="Footer Placeholder 4"/>
          <p:cNvSpPr>
            <a:spLocks noGrp="1"/>
          </p:cNvSpPr>
          <p:nvPr>
            <p:ph type="ftr" sz="quarter" idx="11"/>
          </p:nvPr>
        </p:nvSpPr>
        <p:spPr/>
        <p:txBody>
          <a:bodyPr/>
          <a:lstStyle/>
          <a:p>
            <a:r>
              <a:rPr lang="en-US"/>
              <a:t>Floor Verhoeven</a:t>
            </a:r>
            <a:endParaRPr lang="en-US" dirty="0"/>
          </a:p>
        </p:txBody>
      </p:sp>
      <p:sp>
        <p:nvSpPr>
          <p:cNvPr id="6" name="Slide Number Placeholder 5"/>
          <p:cNvSpPr>
            <a:spLocks noGrp="1"/>
          </p:cNvSpPr>
          <p:nvPr>
            <p:ph type="sldNum" sz="quarter" idx="12"/>
          </p:nvPr>
        </p:nvSpPr>
        <p:spPr/>
        <p:txBody>
          <a:bodyPr/>
          <a:lstStyle/>
          <a:p>
            <a:r>
              <a:rPr lang="en-US"/>
              <a:t># </a:t>
            </a:r>
            <a:fld id="{6D05909F-73A9-412E-9C0F-A163E6110097}" type="slidenum">
              <a:rPr lang="en-US" smtClean="0"/>
              <a:t>9</a:t>
            </a:fld>
            <a:endParaRPr lang="en-US" dirty="0"/>
          </a:p>
        </p:txBody>
      </p:sp>
    </p:spTree>
    <p:extLst>
      <p:ext uri="{BB962C8B-B14F-4D97-AF65-F5344CB8AC3E}">
        <p14:creationId xmlns:p14="http://schemas.microsoft.com/office/powerpoint/2010/main" val="2733086165"/>
      </p:ext>
    </p:extLst>
  </p:cSld>
  <p:clrMapOvr>
    <a:masterClrMapping/>
  </p:clrMapOvr>
</p:sld>
</file>

<file path=ppt/theme/theme1.xml><?xml version="1.0" encoding="utf-8"?>
<a:theme xmlns:a="http://schemas.openxmlformats.org/drawingml/2006/main" name="IGL-presentation-16by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IGL-presentation-16by9.potx</Template>
  <TotalTime>0</TotalTime>
  <Words>1195</Words>
  <Application>Microsoft Office PowerPoint</Application>
  <PresentationFormat>On-screen Show (16:9)</PresentationFormat>
  <Paragraphs>203</Paragraphs>
  <Slides>24</Slides>
  <Notes>13</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Helvetica</vt:lpstr>
      <vt:lpstr>Mangal</vt:lpstr>
      <vt:lpstr>Trebuchet MS</vt:lpstr>
      <vt:lpstr>Wingdings</vt:lpstr>
      <vt:lpstr>IGL-presentation-16by9</vt:lpstr>
      <vt:lpstr>Sketch-based 3D Modeling in Virtual Reality</vt:lpstr>
      <vt:lpstr>Introduction</vt:lpstr>
      <vt:lpstr>Related Work</vt:lpstr>
      <vt:lpstr>FiberMesh Nealen A., Igarashi T., Sorkine O., and Alexa M., 2007</vt:lpstr>
      <vt:lpstr>FiberMesh Nealen A., Igarashi T., Sorkine O., and Alexa M., 2007</vt:lpstr>
      <vt:lpstr>Google Tilt Brush</vt:lpstr>
      <vt:lpstr>Oculus Medium</vt:lpstr>
      <vt:lpstr>Google Blocks</vt:lpstr>
      <vt:lpstr>Motivation</vt:lpstr>
      <vt:lpstr>SketchMeshVR</vt:lpstr>
      <vt:lpstr>System components</vt:lpstr>
      <vt:lpstr>FiberMesh algorithm</vt:lpstr>
      <vt:lpstr>FiberMesh algorithm</vt:lpstr>
      <vt:lpstr>Drawing</vt:lpstr>
      <vt:lpstr>Adding and removing curves</vt:lpstr>
      <vt:lpstr>Cutting</vt:lpstr>
      <vt:lpstr>Extrusion</vt:lpstr>
      <vt:lpstr>Curve deformation</vt:lpstr>
      <vt:lpstr>Novel contributions</vt:lpstr>
      <vt:lpstr>Some results</vt:lpstr>
      <vt:lpstr>Evaluation</vt:lpstr>
      <vt:lpstr>Future work</vt:lpstr>
      <vt:lpstr>Demo</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Olga Sorkine</dc:creator>
  <cp:keywords/>
  <dc:description/>
  <cp:lastModifiedBy>Floor Verhoeven</cp:lastModifiedBy>
  <cp:revision>72</cp:revision>
  <dcterms:created xsi:type="dcterms:W3CDTF">2011-05-06T12:08:58Z</dcterms:created>
  <dcterms:modified xsi:type="dcterms:W3CDTF">2018-04-25T20:26:25Z</dcterms:modified>
  <cp:category/>
</cp:coreProperties>
</file>